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8" r:id="rId4"/>
    <p:sldId id="259" r:id="rId5"/>
    <p:sldId id="260" r:id="rId6"/>
    <p:sldId id="292" r:id="rId7"/>
    <p:sldId id="265" r:id="rId8"/>
    <p:sldId id="266" r:id="rId9"/>
    <p:sldId id="263" r:id="rId10"/>
    <p:sldId id="293" r:id="rId11"/>
    <p:sldId id="268" r:id="rId12"/>
    <p:sldId id="269" r:id="rId13"/>
    <p:sldId id="270" r:id="rId14"/>
    <p:sldId id="294" r:id="rId15"/>
    <p:sldId id="276" r:id="rId16"/>
    <p:sldId id="275" r:id="rId17"/>
    <p:sldId id="274" r:id="rId18"/>
    <p:sldId id="295" r:id="rId19"/>
    <p:sldId id="280" r:id="rId20"/>
    <p:sldId id="279" r:id="rId21"/>
    <p:sldId id="278" r:id="rId22"/>
    <p:sldId id="296" r:id="rId23"/>
    <p:sldId id="284" r:id="rId24"/>
    <p:sldId id="285" r:id="rId25"/>
    <p:sldId id="283" r:id="rId26"/>
    <p:sldId id="297" r:id="rId27"/>
    <p:sldId id="286" r:id="rId28"/>
    <p:sldId id="290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D647E-48E4-4E37-8341-3C047F08F52A}" v="3" dt="2024-12-26T15:47:11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aiman Ajakaye" userId="ac2f0f82658d3d7b" providerId="LiveId" clId="{881D647E-48E4-4E37-8341-3C047F08F52A}"/>
    <pc:docChg chg="undo custSel delSld modSld sldOrd">
      <pc:chgData name="Sulaiman Ajakaye" userId="ac2f0f82658d3d7b" providerId="LiveId" clId="{881D647E-48E4-4E37-8341-3C047F08F52A}" dt="2024-12-31T00:05:38.234" v="1152" actId="1076"/>
      <pc:docMkLst>
        <pc:docMk/>
      </pc:docMkLst>
      <pc:sldChg chg="modSp mod">
        <pc:chgData name="Sulaiman Ajakaye" userId="ac2f0f82658d3d7b" providerId="LiveId" clId="{881D647E-48E4-4E37-8341-3C047F08F52A}" dt="2024-12-26T16:09:59.967" v="1013" actId="122"/>
        <pc:sldMkLst>
          <pc:docMk/>
          <pc:sldMk cId="2525697968" sldId="256"/>
        </pc:sldMkLst>
        <pc:spChg chg="mod">
          <ac:chgData name="Sulaiman Ajakaye" userId="ac2f0f82658d3d7b" providerId="LiveId" clId="{881D647E-48E4-4E37-8341-3C047F08F52A}" dt="2024-12-26T16:09:59.967" v="1013" actId="122"/>
          <ac:spMkLst>
            <pc:docMk/>
            <pc:sldMk cId="2525697968" sldId="256"/>
            <ac:spMk id="2" creationId="{D7D66C9E-7365-7504-720F-F69CDCD33DD0}"/>
          </ac:spMkLst>
        </pc:spChg>
      </pc:sldChg>
      <pc:sldChg chg="del">
        <pc:chgData name="Sulaiman Ajakaye" userId="ac2f0f82658d3d7b" providerId="LiveId" clId="{881D647E-48E4-4E37-8341-3C047F08F52A}" dt="2024-12-26T15:15:39.568" v="36" actId="47"/>
        <pc:sldMkLst>
          <pc:docMk/>
          <pc:sldMk cId="4195595975" sldId="257"/>
        </pc:sldMkLst>
      </pc:sldChg>
      <pc:sldChg chg="addSp modSp mod ord modAnim">
        <pc:chgData name="Sulaiman Ajakaye" userId="ac2f0f82658d3d7b" providerId="LiveId" clId="{881D647E-48E4-4E37-8341-3C047F08F52A}" dt="2024-12-30T23:58:23.039" v="1056" actId="1076"/>
        <pc:sldMkLst>
          <pc:docMk/>
          <pc:sldMk cId="1662967699" sldId="258"/>
        </pc:sldMkLst>
        <pc:spChg chg="add mod">
          <ac:chgData name="Sulaiman Ajakaye" userId="ac2f0f82658d3d7b" providerId="LiveId" clId="{881D647E-48E4-4E37-8341-3C047F08F52A}" dt="2024-12-30T23:58:23.039" v="1056" actId="1076"/>
          <ac:spMkLst>
            <pc:docMk/>
            <pc:sldMk cId="1662967699" sldId="258"/>
            <ac:spMk id="2" creationId="{F7C5A6F4-64B1-E83C-80D4-D46BA0DB3AEE}"/>
          </ac:spMkLst>
        </pc:spChg>
        <pc:spChg chg="add mod">
          <ac:chgData name="Sulaiman Ajakaye" userId="ac2f0f82658d3d7b" providerId="LiveId" clId="{881D647E-48E4-4E37-8341-3C047F08F52A}" dt="2024-12-30T23:56:39.535" v="1022" actId="1076"/>
          <ac:spMkLst>
            <pc:docMk/>
            <pc:sldMk cId="1662967699" sldId="258"/>
            <ac:spMk id="3" creationId="{1DDDEEAD-9F60-49E0-9C80-6C14791F3624}"/>
          </ac:spMkLst>
        </pc:spChg>
        <pc:spChg chg="add mod">
          <ac:chgData name="Sulaiman Ajakaye" userId="ac2f0f82658d3d7b" providerId="LiveId" clId="{881D647E-48E4-4E37-8341-3C047F08F52A}" dt="2024-12-30T23:56:39.535" v="1022" actId="1076"/>
          <ac:spMkLst>
            <pc:docMk/>
            <pc:sldMk cId="1662967699" sldId="258"/>
            <ac:spMk id="4" creationId="{4D5FFFE7-40CF-E93D-1E2C-AEFA4CB98B2F}"/>
          </ac:spMkLst>
        </pc:spChg>
        <pc:spChg chg="mod">
          <ac:chgData name="Sulaiman Ajakaye" userId="ac2f0f82658d3d7b" providerId="LiveId" clId="{881D647E-48E4-4E37-8341-3C047F08F52A}" dt="2024-12-26T16:07:06.338" v="1007" actId="1076"/>
          <ac:spMkLst>
            <pc:docMk/>
            <pc:sldMk cId="1662967699" sldId="258"/>
            <ac:spMk id="6" creationId="{24CDBF7B-0BF2-745E-3C67-6005BBE29549}"/>
          </ac:spMkLst>
        </pc:spChg>
        <pc:grpChg chg="mod">
          <ac:chgData name="Sulaiman Ajakaye" userId="ac2f0f82658d3d7b" providerId="LiveId" clId="{881D647E-48E4-4E37-8341-3C047F08F52A}" dt="2024-12-30T23:56:39.535" v="1022" actId="1076"/>
          <ac:grpSpMkLst>
            <pc:docMk/>
            <pc:sldMk cId="1662967699" sldId="258"/>
            <ac:grpSpMk id="5" creationId="{9306C443-B9BA-DCB1-0AFC-B5A8DC7B11FF}"/>
          </ac:grpSpMkLst>
        </pc:grpChg>
      </pc:sldChg>
      <pc:sldChg chg="addSp modSp mod modAnim">
        <pc:chgData name="Sulaiman Ajakaye" userId="ac2f0f82658d3d7b" providerId="LiveId" clId="{881D647E-48E4-4E37-8341-3C047F08F52A}" dt="2024-12-31T00:05:38.234" v="1152" actId="1076"/>
        <pc:sldMkLst>
          <pc:docMk/>
          <pc:sldMk cId="4038138020" sldId="259"/>
        </pc:sldMkLst>
        <pc:spChg chg="mod">
          <ac:chgData name="Sulaiman Ajakaye" userId="ac2f0f82658d3d7b" providerId="LiveId" clId="{881D647E-48E4-4E37-8341-3C047F08F52A}" dt="2024-12-26T16:06:25.533" v="983" actId="1076"/>
          <ac:spMkLst>
            <pc:docMk/>
            <pc:sldMk cId="4038138020" sldId="259"/>
            <ac:spMk id="4" creationId="{51D8D5A8-3BC2-8869-97C5-E9554F0F90EC}"/>
          </ac:spMkLst>
        </pc:spChg>
        <pc:spChg chg="add mod">
          <ac:chgData name="Sulaiman Ajakaye" userId="ac2f0f82658d3d7b" providerId="LiveId" clId="{881D647E-48E4-4E37-8341-3C047F08F52A}" dt="2024-12-31T00:05:38.234" v="1152" actId="1076"/>
          <ac:spMkLst>
            <pc:docMk/>
            <pc:sldMk cId="4038138020" sldId="259"/>
            <ac:spMk id="5" creationId="{04744BD8-21C6-CB5E-2973-108F6E9104F7}"/>
          </ac:spMkLst>
        </pc:spChg>
        <pc:spChg chg="add mod">
          <ac:chgData name="Sulaiman Ajakaye" userId="ac2f0f82658d3d7b" providerId="LiveId" clId="{881D647E-48E4-4E37-8341-3C047F08F52A}" dt="2024-12-26T15:27:49.649" v="163" actId="1076"/>
          <ac:spMkLst>
            <pc:docMk/>
            <pc:sldMk cId="4038138020" sldId="259"/>
            <ac:spMk id="6" creationId="{B8E6A243-7508-669D-F141-A973B534BC86}"/>
          </ac:spMkLst>
        </pc:spChg>
        <pc:spChg chg="add mod">
          <ac:chgData name="Sulaiman Ajakaye" userId="ac2f0f82658d3d7b" providerId="LiveId" clId="{881D647E-48E4-4E37-8341-3C047F08F52A}" dt="2024-12-26T16:06:34.971" v="993" actId="20577"/>
          <ac:spMkLst>
            <pc:docMk/>
            <pc:sldMk cId="4038138020" sldId="259"/>
            <ac:spMk id="7" creationId="{50B61D1C-0D85-6AC1-7045-90A302E10B81}"/>
          </ac:spMkLst>
        </pc:spChg>
        <pc:grpChg chg="mod">
          <ac:chgData name="Sulaiman Ajakaye" userId="ac2f0f82658d3d7b" providerId="LiveId" clId="{881D647E-48E4-4E37-8341-3C047F08F52A}" dt="2024-12-26T15:25:43.832" v="116" actId="14100"/>
          <ac:grpSpMkLst>
            <pc:docMk/>
            <pc:sldMk cId="4038138020" sldId="259"/>
            <ac:grpSpMk id="2" creationId="{A5E772BD-F8FD-AFCE-18A7-61EB94B22897}"/>
          </ac:grpSpMkLst>
        </pc:grpChg>
        <pc:picChg chg="mod">
          <ac:chgData name="Sulaiman Ajakaye" userId="ac2f0f82658d3d7b" providerId="LiveId" clId="{881D647E-48E4-4E37-8341-3C047F08F52A}" dt="2024-12-26T15:25:52.225" v="118" actId="1076"/>
          <ac:picMkLst>
            <pc:docMk/>
            <pc:sldMk cId="4038138020" sldId="259"/>
            <ac:picMk id="3" creationId="{64336E76-0865-9A46-6A2B-71B2DFC4367F}"/>
          </ac:picMkLst>
        </pc:picChg>
      </pc:sldChg>
      <pc:sldChg chg="addSp modSp mod ord modAnim">
        <pc:chgData name="Sulaiman Ajakaye" userId="ac2f0f82658d3d7b" providerId="LiveId" clId="{881D647E-48E4-4E37-8341-3C047F08F52A}" dt="2024-12-30T23:58:56.926" v="1064" actId="1076"/>
        <pc:sldMkLst>
          <pc:docMk/>
          <pc:sldMk cId="4169996600" sldId="260"/>
        </pc:sldMkLst>
        <pc:spChg chg="add mod">
          <ac:chgData name="Sulaiman Ajakaye" userId="ac2f0f82658d3d7b" providerId="LiveId" clId="{881D647E-48E4-4E37-8341-3C047F08F52A}" dt="2024-12-26T15:24:58.386" v="111" actId="113"/>
          <ac:spMkLst>
            <pc:docMk/>
            <pc:sldMk cId="4169996600" sldId="260"/>
            <ac:spMk id="2" creationId="{6C3343AA-6DAA-CC5B-2379-87DB05927060}"/>
          </ac:spMkLst>
        </pc:spChg>
        <pc:spChg chg="add mod">
          <ac:chgData name="Sulaiman Ajakaye" userId="ac2f0f82658d3d7b" providerId="LiveId" clId="{881D647E-48E4-4E37-8341-3C047F08F52A}" dt="2024-12-26T16:06:17.383" v="982"/>
          <ac:spMkLst>
            <pc:docMk/>
            <pc:sldMk cId="4169996600" sldId="260"/>
            <ac:spMk id="3" creationId="{F87FC779-FBE6-13C6-17FA-3620554E990F}"/>
          </ac:spMkLst>
        </pc:spChg>
        <pc:spChg chg="add mod">
          <ac:chgData name="Sulaiman Ajakaye" userId="ac2f0f82658d3d7b" providerId="LiveId" clId="{881D647E-48E4-4E37-8341-3C047F08F52A}" dt="2024-12-30T23:58:56.926" v="1064" actId="1076"/>
          <ac:spMkLst>
            <pc:docMk/>
            <pc:sldMk cId="4169996600" sldId="260"/>
            <ac:spMk id="4" creationId="{DB75442F-9C06-4069-0FCC-5CFDA1DA4F7E}"/>
          </ac:spMkLst>
        </pc:spChg>
        <pc:spChg chg="mod">
          <ac:chgData name="Sulaiman Ajakaye" userId="ac2f0f82658d3d7b" providerId="LiveId" clId="{881D647E-48E4-4E37-8341-3C047F08F52A}" dt="2024-12-26T15:20:18.086" v="63" actId="1076"/>
          <ac:spMkLst>
            <pc:docMk/>
            <pc:sldMk cId="4169996600" sldId="260"/>
            <ac:spMk id="10" creationId="{5125297F-16EA-2927-B3BC-632E2796AF99}"/>
          </ac:spMkLst>
        </pc:spChg>
      </pc:sldChg>
      <pc:sldChg chg="del">
        <pc:chgData name="Sulaiman Ajakaye" userId="ac2f0f82658d3d7b" providerId="LiveId" clId="{881D647E-48E4-4E37-8341-3C047F08F52A}" dt="2024-12-26T15:15:39.568" v="36" actId="47"/>
        <pc:sldMkLst>
          <pc:docMk/>
          <pc:sldMk cId="4081695956" sldId="261"/>
        </pc:sldMkLst>
      </pc:sldChg>
      <pc:sldChg chg="del">
        <pc:chgData name="Sulaiman Ajakaye" userId="ac2f0f82658d3d7b" providerId="LiveId" clId="{881D647E-48E4-4E37-8341-3C047F08F52A}" dt="2024-12-26T15:16:36.958" v="50" actId="47"/>
        <pc:sldMkLst>
          <pc:docMk/>
          <pc:sldMk cId="3664985359" sldId="262"/>
        </pc:sldMkLst>
      </pc:sldChg>
      <pc:sldChg chg="addSp modSp mod ord modAnim">
        <pc:chgData name="Sulaiman Ajakaye" userId="ac2f0f82658d3d7b" providerId="LiveId" clId="{881D647E-48E4-4E37-8341-3C047F08F52A}" dt="2024-12-31T00:03:23.527" v="1127" actId="1076"/>
        <pc:sldMkLst>
          <pc:docMk/>
          <pc:sldMk cId="3765431787" sldId="263"/>
        </pc:sldMkLst>
        <pc:spChg chg="mod">
          <ac:chgData name="Sulaiman Ajakaye" userId="ac2f0f82658d3d7b" providerId="LiveId" clId="{881D647E-48E4-4E37-8341-3C047F08F52A}" dt="2024-12-26T15:30:23.741" v="256" actId="1076"/>
          <ac:spMkLst>
            <pc:docMk/>
            <pc:sldMk cId="3765431787" sldId="263"/>
            <ac:spMk id="4" creationId="{5BBB364D-CCF7-5EC3-6A60-E76FA7BABF37}"/>
          </ac:spMkLst>
        </pc:spChg>
        <pc:spChg chg="add mod">
          <ac:chgData name="Sulaiman Ajakaye" userId="ac2f0f82658d3d7b" providerId="LiveId" clId="{881D647E-48E4-4E37-8341-3C047F08F52A}" dt="2024-12-31T00:03:23.527" v="1127" actId="1076"/>
          <ac:spMkLst>
            <pc:docMk/>
            <pc:sldMk cId="3765431787" sldId="263"/>
            <ac:spMk id="5" creationId="{B0E4D475-14C5-F654-19DA-3D748CD59EE0}"/>
          </ac:spMkLst>
        </pc:spChg>
        <pc:spChg chg="add mod">
          <ac:chgData name="Sulaiman Ajakaye" userId="ac2f0f82658d3d7b" providerId="LiveId" clId="{881D647E-48E4-4E37-8341-3C047F08F52A}" dt="2024-12-26T15:30:05.696" v="253" actId="20577"/>
          <ac:spMkLst>
            <pc:docMk/>
            <pc:sldMk cId="3765431787" sldId="263"/>
            <ac:spMk id="6" creationId="{3B857034-6211-AC59-6626-4AAF5BE9700A}"/>
          </ac:spMkLst>
        </pc:spChg>
        <pc:spChg chg="add mod">
          <ac:chgData name="Sulaiman Ajakaye" userId="ac2f0f82658d3d7b" providerId="LiveId" clId="{881D647E-48E4-4E37-8341-3C047F08F52A}" dt="2024-12-26T16:05:25.769" v="955"/>
          <ac:spMkLst>
            <pc:docMk/>
            <pc:sldMk cId="3765431787" sldId="263"/>
            <ac:spMk id="7" creationId="{DE2582F3-3453-00DA-2DA7-44BB0C92C32E}"/>
          </ac:spMkLst>
        </pc:spChg>
      </pc:sldChg>
      <pc:sldChg chg="del">
        <pc:chgData name="Sulaiman Ajakaye" userId="ac2f0f82658d3d7b" providerId="LiveId" clId="{881D647E-48E4-4E37-8341-3C047F08F52A}" dt="2024-12-26T15:16:36.958" v="50" actId="47"/>
        <pc:sldMkLst>
          <pc:docMk/>
          <pc:sldMk cId="4124484218" sldId="264"/>
        </pc:sldMkLst>
      </pc:sldChg>
      <pc:sldChg chg="addSp modSp mod ord modAnim">
        <pc:chgData name="Sulaiman Ajakaye" userId="ac2f0f82658d3d7b" providerId="LiveId" clId="{881D647E-48E4-4E37-8341-3C047F08F52A}" dt="2024-12-31T00:02:59.577" v="1120" actId="20577"/>
        <pc:sldMkLst>
          <pc:docMk/>
          <pc:sldMk cId="335656288" sldId="265"/>
        </pc:sldMkLst>
        <pc:spChg chg="mod">
          <ac:chgData name="Sulaiman Ajakaye" userId="ac2f0f82658d3d7b" providerId="LiveId" clId="{881D647E-48E4-4E37-8341-3C047F08F52A}" dt="2024-12-31T00:01:27.819" v="1096" actId="1076"/>
          <ac:spMkLst>
            <pc:docMk/>
            <pc:sldMk cId="335656288" sldId="265"/>
            <ac:spMk id="3" creationId="{9263BBE9-FBB5-A5BE-75F6-AA91C5AAC04C}"/>
          </ac:spMkLst>
        </pc:spChg>
        <pc:spChg chg="add mod">
          <ac:chgData name="Sulaiman Ajakaye" userId="ac2f0f82658d3d7b" providerId="LiveId" clId="{881D647E-48E4-4E37-8341-3C047F08F52A}" dt="2024-12-31T00:02:59.577" v="1120" actId="20577"/>
          <ac:spMkLst>
            <pc:docMk/>
            <pc:sldMk cId="335656288" sldId="265"/>
            <ac:spMk id="5" creationId="{493D91D0-4DA8-5227-AFB6-B46539DD5849}"/>
          </ac:spMkLst>
        </pc:spChg>
        <pc:spChg chg="add mod">
          <ac:chgData name="Sulaiman Ajakaye" userId="ac2f0f82658d3d7b" providerId="LiveId" clId="{881D647E-48E4-4E37-8341-3C047F08F52A}" dt="2024-12-31T00:01:30.756" v="1097" actId="1076"/>
          <ac:spMkLst>
            <pc:docMk/>
            <pc:sldMk cId="335656288" sldId="265"/>
            <ac:spMk id="6" creationId="{13EE1B31-6E95-142A-9FAB-2F6D0981A8A0}"/>
          </ac:spMkLst>
        </pc:spChg>
        <pc:spChg chg="add mod">
          <ac:chgData name="Sulaiman Ajakaye" userId="ac2f0f82658d3d7b" providerId="LiveId" clId="{881D647E-48E4-4E37-8341-3C047F08F52A}" dt="2024-12-26T16:06:01.157" v="977" actId="20577"/>
          <ac:spMkLst>
            <pc:docMk/>
            <pc:sldMk cId="335656288" sldId="265"/>
            <ac:spMk id="7" creationId="{828A3591-BFFC-4C87-E9CF-B2D40311EACB}"/>
          </ac:spMkLst>
        </pc:spChg>
      </pc:sldChg>
      <pc:sldChg chg="addSp modSp mod modAnim">
        <pc:chgData name="Sulaiman Ajakaye" userId="ac2f0f82658d3d7b" providerId="LiveId" clId="{881D647E-48E4-4E37-8341-3C047F08F52A}" dt="2024-12-31T00:03:13.234" v="1125" actId="20577"/>
        <pc:sldMkLst>
          <pc:docMk/>
          <pc:sldMk cId="3562900368" sldId="266"/>
        </pc:sldMkLst>
        <pc:spChg chg="mod">
          <ac:chgData name="Sulaiman Ajakaye" userId="ac2f0f82658d3d7b" providerId="LiveId" clId="{881D647E-48E4-4E37-8341-3C047F08F52A}" dt="2024-12-26T16:05:37.595" v="957" actId="1076"/>
          <ac:spMkLst>
            <pc:docMk/>
            <pc:sldMk cId="3562900368" sldId="266"/>
            <ac:spMk id="3" creationId="{46976413-E38A-D793-7A00-209D134FAE46}"/>
          </ac:spMkLst>
        </pc:spChg>
        <pc:spChg chg="add mod">
          <ac:chgData name="Sulaiman Ajakaye" userId="ac2f0f82658d3d7b" providerId="LiveId" clId="{881D647E-48E4-4E37-8341-3C047F08F52A}" dt="2024-12-31T00:03:13.234" v="1125" actId="20577"/>
          <ac:spMkLst>
            <pc:docMk/>
            <pc:sldMk cId="3562900368" sldId="266"/>
            <ac:spMk id="5" creationId="{001B00EA-C9D9-9910-222D-67818C78DB54}"/>
          </ac:spMkLst>
        </pc:spChg>
        <pc:spChg chg="add mod">
          <ac:chgData name="Sulaiman Ajakaye" userId="ac2f0f82658d3d7b" providerId="LiveId" clId="{881D647E-48E4-4E37-8341-3C047F08F52A}" dt="2024-12-26T16:05:33.609" v="956" actId="1076"/>
          <ac:spMkLst>
            <pc:docMk/>
            <pc:sldMk cId="3562900368" sldId="266"/>
            <ac:spMk id="6" creationId="{99C18FF6-80F1-9989-A49E-60EB1A8A819E}"/>
          </ac:spMkLst>
        </pc:spChg>
        <pc:spChg chg="add mod">
          <ac:chgData name="Sulaiman Ajakaye" userId="ac2f0f82658d3d7b" providerId="LiveId" clId="{881D647E-48E4-4E37-8341-3C047F08F52A}" dt="2024-12-26T16:05:47.789" v="967" actId="20577"/>
          <ac:spMkLst>
            <pc:docMk/>
            <pc:sldMk cId="3562900368" sldId="266"/>
            <ac:spMk id="7" creationId="{2C39235B-EACF-67CF-A49B-2FEA65AD4EAD}"/>
          </ac:spMkLst>
        </pc:spChg>
      </pc:sldChg>
      <pc:sldChg chg="del">
        <pc:chgData name="Sulaiman Ajakaye" userId="ac2f0f82658d3d7b" providerId="LiveId" clId="{881D647E-48E4-4E37-8341-3C047F08F52A}" dt="2024-12-26T15:17:09.357" v="54" actId="47"/>
        <pc:sldMkLst>
          <pc:docMk/>
          <pc:sldMk cId="3326064923" sldId="267"/>
        </pc:sldMkLst>
      </pc:sldChg>
      <pc:sldChg chg="addSp modSp mod ord">
        <pc:chgData name="Sulaiman Ajakaye" userId="ac2f0f82658d3d7b" providerId="LiveId" clId="{881D647E-48E4-4E37-8341-3C047F08F52A}" dt="2024-12-30T23:59:18.167" v="1067" actId="20577"/>
        <pc:sldMkLst>
          <pc:docMk/>
          <pc:sldMk cId="3175203721" sldId="268"/>
        </pc:sldMkLst>
        <pc:spChg chg="add mod">
          <ac:chgData name="Sulaiman Ajakaye" userId="ac2f0f82658d3d7b" providerId="LiveId" clId="{881D647E-48E4-4E37-8341-3C047F08F52A}" dt="2024-12-30T23:59:18.167" v="1067" actId="20577"/>
          <ac:spMkLst>
            <pc:docMk/>
            <pc:sldMk cId="3175203721" sldId="268"/>
            <ac:spMk id="2" creationId="{A96F063F-E249-128A-76C8-B05419482037}"/>
          </ac:spMkLst>
        </pc:spChg>
        <pc:spChg chg="add mod">
          <ac:chgData name="Sulaiman Ajakaye" userId="ac2f0f82658d3d7b" providerId="LiveId" clId="{881D647E-48E4-4E37-8341-3C047F08F52A}" dt="2024-12-26T16:04:35.176" v="937" actId="1076"/>
          <ac:spMkLst>
            <pc:docMk/>
            <pc:sldMk cId="3175203721" sldId="268"/>
            <ac:spMk id="3" creationId="{028D882F-2CF8-3A9D-9831-38959FD1E085}"/>
          </ac:spMkLst>
        </pc:spChg>
        <pc:spChg chg="add mod">
          <ac:chgData name="Sulaiman Ajakaye" userId="ac2f0f82658d3d7b" providerId="LiveId" clId="{881D647E-48E4-4E37-8341-3C047F08F52A}" dt="2024-12-26T16:04:50.715" v="948" actId="20577"/>
          <ac:spMkLst>
            <pc:docMk/>
            <pc:sldMk cId="3175203721" sldId="268"/>
            <ac:spMk id="4" creationId="{9539029E-ED53-0BB5-E91A-F7147279BA02}"/>
          </ac:spMkLst>
        </pc:spChg>
        <pc:spChg chg="mod">
          <ac:chgData name="Sulaiman Ajakaye" userId="ac2f0f82658d3d7b" providerId="LiveId" clId="{881D647E-48E4-4E37-8341-3C047F08F52A}" dt="2024-12-26T16:04:39.494" v="938" actId="1076"/>
          <ac:spMkLst>
            <pc:docMk/>
            <pc:sldMk cId="3175203721" sldId="268"/>
            <ac:spMk id="6" creationId="{B3582243-5543-AE07-7B01-BC025F99370E}"/>
          </ac:spMkLst>
        </pc:spChg>
      </pc:sldChg>
      <pc:sldChg chg="addSp modSp mod">
        <pc:chgData name="Sulaiman Ajakaye" userId="ac2f0f82658d3d7b" providerId="LiveId" clId="{881D647E-48E4-4E37-8341-3C047F08F52A}" dt="2024-12-30T23:59:33.864" v="1071" actId="1076"/>
        <pc:sldMkLst>
          <pc:docMk/>
          <pc:sldMk cId="2881287366" sldId="269"/>
        </pc:sldMkLst>
        <pc:spChg chg="add mod">
          <ac:chgData name="Sulaiman Ajakaye" userId="ac2f0f82658d3d7b" providerId="LiveId" clId="{881D647E-48E4-4E37-8341-3C047F08F52A}" dt="2024-12-30T23:59:33.864" v="1071" actId="1076"/>
          <ac:spMkLst>
            <pc:docMk/>
            <pc:sldMk cId="2881287366" sldId="269"/>
            <ac:spMk id="2" creationId="{42064165-C98F-F046-99CF-D8A3070024FD}"/>
          </ac:spMkLst>
        </pc:spChg>
        <pc:spChg chg="add mod">
          <ac:chgData name="Sulaiman Ajakaye" userId="ac2f0f82658d3d7b" providerId="LiveId" clId="{881D647E-48E4-4E37-8341-3C047F08F52A}" dt="2024-12-26T16:04:10.005" v="928" actId="1076"/>
          <ac:spMkLst>
            <pc:docMk/>
            <pc:sldMk cId="2881287366" sldId="269"/>
            <ac:spMk id="3" creationId="{5C886B91-D905-7E9E-CF99-B1CA6D11290E}"/>
          </ac:spMkLst>
        </pc:spChg>
        <pc:spChg chg="add mod">
          <ac:chgData name="Sulaiman Ajakaye" userId="ac2f0f82658d3d7b" providerId="LiveId" clId="{881D647E-48E4-4E37-8341-3C047F08F52A}" dt="2024-12-26T16:04:25.561" v="936" actId="20577"/>
          <ac:spMkLst>
            <pc:docMk/>
            <pc:sldMk cId="2881287366" sldId="269"/>
            <ac:spMk id="4" creationId="{EC872402-774B-2444-20C5-D815620B88D9}"/>
          </ac:spMkLst>
        </pc:spChg>
        <pc:spChg chg="mod">
          <ac:chgData name="Sulaiman Ajakaye" userId="ac2f0f82658d3d7b" providerId="LiveId" clId="{881D647E-48E4-4E37-8341-3C047F08F52A}" dt="2024-12-26T16:04:15.322" v="929" actId="1076"/>
          <ac:spMkLst>
            <pc:docMk/>
            <pc:sldMk cId="2881287366" sldId="269"/>
            <ac:spMk id="6" creationId="{B9A3F626-97F6-514E-6D24-F06FB997A787}"/>
          </ac:spMkLst>
        </pc:spChg>
      </pc:sldChg>
      <pc:sldChg chg="addSp modSp mod ord">
        <pc:chgData name="Sulaiman Ajakaye" userId="ac2f0f82658d3d7b" providerId="LiveId" clId="{881D647E-48E4-4E37-8341-3C047F08F52A}" dt="2024-12-30T23:59:42.919" v="1076" actId="20577"/>
        <pc:sldMkLst>
          <pc:docMk/>
          <pc:sldMk cId="2647591325" sldId="270"/>
        </pc:sldMkLst>
        <pc:spChg chg="add mod">
          <ac:chgData name="Sulaiman Ajakaye" userId="ac2f0f82658d3d7b" providerId="LiveId" clId="{881D647E-48E4-4E37-8341-3C047F08F52A}" dt="2024-12-30T23:59:42.919" v="1076" actId="20577"/>
          <ac:spMkLst>
            <pc:docMk/>
            <pc:sldMk cId="2647591325" sldId="270"/>
            <ac:spMk id="2" creationId="{92AF9851-215B-DBA1-FEF3-F9F702EC4274}"/>
          </ac:spMkLst>
        </pc:spChg>
        <pc:spChg chg="add mod">
          <ac:chgData name="Sulaiman Ajakaye" userId="ac2f0f82658d3d7b" providerId="LiveId" clId="{881D647E-48E4-4E37-8341-3C047F08F52A}" dt="2024-12-26T15:32:56.585" v="315" actId="1076"/>
          <ac:spMkLst>
            <pc:docMk/>
            <pc:sldMk cId="2647591325" sldId="270"/>
            <ac:spMk id="3" creationId="{E77D407C-51C5-21A2-FF8C-AAEBE214F1AA}"/>
          </ac:spMkLst>
        </pc:spChg>
        <pc:spChg chg="add mod">
          <ac:chgData name="Sulaiman Ajakaye" userId="ac2f0f82658d3d7b" providerId="LiveId" clId="{881D647E-48E4-4E37-8341-3C047F08F52A}" dt="2024-12-26T16:04:00.025" v="927"/>
          <ac:spMkLst>
            <pc:docMk/>
            <pc:sldMk cId="2647591325" sldId="270"/>
            <ac:spMk id="4" creationId="{95F99DDE-34A4-70ED-0D6F-04EAFF80B1F9}"/>
          </ac:spMkLst>
        </pc:spChg>
        <pc:spChg chg="mod">
          <ac:chgData name="Sulaiman Ajakaye" userId="ac2f0f82658d3d7b" providerId="LiveId" clId="{881D647E-48E4-4E37-8341-3C047F08F52A}" dt="2024-12-26T15:32:47.044" v="313" actId="403"/>
          <ac:spMkLst>
            <pc:docMk/>
            <pc:sldMk cId="2647591325" sldId="270"/>
            <ac:spMk id="6" creationId="{5ABF1209-AF90-C11E-B757-A18A73D39510}"/>
          </ac:spMkLst>
        </pc:spChg>
        <pc:grpChg chg="mod">
          <ac:chgData name="Sulaiman Ajakaye" userId="ac2f0f82658d3d7b" providerId="LiveId" clId="{881D647E-48E4-4E37-8341-3C047F08F52A}" dt="2024-12-26T15:32:35.771" v="309" actId="1076"/>
          <ac:grpSpMkLst>
            <pc:docMk/>
            <pc:sldMk cId="2647591325" sldId="270"/>
            <ac:grpSpMk id="5" creationId="{3A8C694C-5A0B-68AC-A2DE-6D66A99C19C7}"/>
          </ac:grpSpMkLst>
        </pc:grpChg>
      </pc:sldChg>
      <pc:sldChg chg="del">
        <pc:chgData name="Sulaiman Ajakaye" userId="ac2f0f82658d3d7b" providerId="LiveId" clId="{881D647E-48E4-4E37-8341-3C047F08F52A}" dt="2024-12-26T15:17:09.357" v="54" actId="47"/>
        <pc:sldMkLst>
          <pc:docMk/>
          <pc:sldMk cId="2965680000" sldId="271"/>
        </pc:sldMkLst>
      </pc:sldChg>
      <pc:sldChg chg="del">
        <pc:chgData name="Sulaiman Ajakaye" userId="ac2f0f82658d3d7b" providerId="LiveId" clId="{881D647E-48E4-4E37-8341-3C047F08F52A}" dt="2024-12-26T15:17:36.097" v="56" actId="47"/>
        <pc:sldMkLst>
          <pc:docMk/>
          <pc:sldMk cId="281564034" sldId="272"/>
        </pc:sldMkLst>
      </pc:sldChg>
      <pc:sldChg chg="del">
        <pc:chgData name="Sulaiman Ajakaye" userId="ac2f0f82658d3d7b" providerId="LiveId" clId="{881D647E-48E4-4E37-8341-3C047F08F52A}" dt="2024-12-26T15:17:36.097" v="56" actId="47"/>
        <pc:sldMkLst>
          <pc:docMk/>
          <pc:sldMk cId="339279440" sldId="273"/>
        </pc:sldMkLst>
      </pc:sldChg>
      <pc:sldChg chg="addSp modSp mod">
        <pc:chgData name="Sulaiman Ajakaye" userId="ac2f0f82658d3d7b" providerId="LiveId" clId="{881D647E-48E4-4E37-8341-3C047F08F52A}" dt="2024-12-31T00:04:06.823" v="1137" actId="20577"/>
        <pc:sldMkLst>
          <pc:docMk/>
          <pc:sldMk cId="2558829303" sldId="274"/>
        </pc:sldMkLst>
        <pc:spChg chg="add mod">
          <ac:chgData name="Sulaiman Ajakaye" userId="ac2f0f82658d3d7b" providerId="LiveId" clId="{881D647E-48E4-4E37-8341-3C047F08F52A}" dt="2024-12-31T00:04:06.823" v="1137" actId="20577"/>
          <ac:spMkLst>
            <pc:docMk/>
            <pc:sldMk cId="2558829303" sldId="274"/>
            <ac:spMk id="2" creationId="{F4D8E3C4-BCFE-D72D-8328-5E8287496F46}"/>
          </ac:spMkLst>
        </pc:spChg>
        <pc:spChg chg="add mod">
          <ac:chgData name="Sulaiman Ajakaye" userId="ac2f0f82658d3d7b" providerId="LiveId" clId="{881D647E-48E4-4E37-8341-3C047F08F52A}" dt="2024-12-26T16:00:54.594" v="876" actId="1076"/>
          <ac:spMkLst>
            <pc:docMk/>
            <pc:sldMk cId="2558829303" sldId="274"/>
            <ac:spMk id="3" creationId="{4DECE0C7-653B-16D4-AC4C-C6900B7779D2}"/>
          </ac:spMkLst>
        </pc:spChg>
        <pc:spChg chg="add mod">
          <ac:chgData name="Sulaiman Ajakaye" userId="ac2f0f82658d3d7b" providerId="LiveId" clId="{881D647E-48E4-4E37-8341-3C047F08F52A}" dt="2024-12-26T16:01:01.781" v="878"/>
          <ac:spMkLst>
            <pc:docMk/>
            <pc:sldMk cId="2558829303" sldId="274"/>
            <ac:spMk id="4" creationId="{9A0EF3A4-745E-4486-EC5A-9985C0C883FA}"/>
          </ac:spMkLst>
        </pc:spChg>
        <pc:spChg chg="mod">
          <ac:chgData name="Sulaiman Ajakaye" userId="ac2f0f82658d3d7b" providerId="LiveId" clId="{881D647E-48E4-4E37-8341-3C047F08F52A}" dt="2024-12-26T16:00:58.635" v="877" actId="1076"/>
          <ac:spMkLst>
            <pc:docMk/>
            <pc:sldMk cId="2558829303" sldId="274"/>
            <ac:spMk id="10" creationId="{9AA134A5-1D80-E308-B57E-ED8AE537DDA2}"/>
          </ac:spMkLst>
        </pc:spChg>
      </pc:sldChg>
      <pc:sldChg chg="addSp modSp mod ord">
        <pc:chgData name="Sulaiman Ajakaye" userId="ac2f0f82658d3d7b" providerId="LiveId" clId="{881D647E-48E4-4E37-8341-3C047F08F52A}" dt="2024-12-31T00:03:55.202" v="1134"/>
        <pc:sldMkLst>
          <pc:docMk/>
          <pc:sldMk cId="4290412224" sldId="275"/>
        </pc:sldMkLst>
        <pc:spChg chg="mod">
          <ac:chgData name="Sulaiman Ajakaye" userId="ac2f0f82658d3d7b" providerId="LiveId" clId="{881D647E-48E4-4E37-8341-3C047F08F52A}" dt="2024-12-26T16:01:14.764" v="880" actId="1076"/>
          <ac:spMkLst>
            <pc:docMk/>
            <pc:sldMk cId="4290412224" sldId="275"/>
            <ac:spMk id="3" creationId="{C547C777-19DB-E59C-048F-DEB23D084FC0}"/>
          </ac:spMkLst>
        </pc:spChg>
        <pc:spChg chg="add mod">
          <ac:chgData name="Sulaiman Ajakaye" userId="ac2f0f82658d3d7b" providerId="LiveId" clId="{881D647E-48E4-4E37-8341-3C047F08F52A}" dt="2024-12-31T00:03:55.202" v="1134"/>
          <ac:spMkLst>
            <pc:docMk/>
            <pc:sldMk cId="4290412224" sldId="275"/>
            <ac:spMk id="5" creationId="{38EA8508-C03B-9BC0-E396-176AAE20AAB7}"/>
          </ac:spMkLst>
        </pc:spChg>
        <pc:spChg chg="add mod">
          <ac:chgData name="Sulaiman Ajakaye" userId="ac2f0f82658d3d7b" providerId="LiveId" clId="{881D647E-48E4-4E37-8341-3C047F08F52A}" dt="2024-12-26T16:01:10.820" v="879" actId="1076"/>
          <ac:spMkLst>
            <pc:docMk/>
            <pc:sldMk cId="4290412224" sldId="275"/>
            <ac:spMk id="6" creationId="{063F9AFE-550E-152B-3B81-4DDB0D6B734E}"/>
          </ac:spMkLst>
        </pc:spChg>
        <pc:spChg chg="add mod">
          <ac:chgData name="Sulaiman Ajakaye" userId="ac2f0f82658d3d7b" providerId="LiveId" clId="{881D647E-48E4-4E37-8341-3C047F08F52A}" dt="2024-12-26T16:01:46.704" v="903" actId="20577"/>
          <ac:spMkLst>
            <pc:docMk/>
            <pc:sldMk cId="4290412224" sldId="275"/>
            <ac:spMk id="7" creationId="{A5EDA44D-F63D-4D0C-276A-C6A4C8885E41}"/>
          </ac:spMkLst>
        </pc:spChg>
      </pc:sldChg>
      <pc:sldChg chg="addSp delSp modSp mod ord">
        <pc:chgData name="Sulaiman Ajakaye" userId="ac2f0f82658d3d7b" providerId="LiveId" clId="{881D647E-48E4-4E37-8341-3C047F08F52A}" dt="2024-12-31T00:03:45.536" v="1133" actId="20577"/>
        <pc:sldMkLst>
          <pc:docMk/>
          <pc:sldMk cId="2005022462" sldId="276"/>
        </pc:sldMkLst>
        <pc:spChg chg="mod">
          <ac:chgData name="Sulaiman Ajakaye" userId="ac2f0f82658d3d7b" providerId="LiveId" clId="{881D647E-48E4-4E37-8341-3C047F08F52A}" dt="2024-12-26T16:03:31.240" v="922" actId="1076"/>
          <ac:spMkLst>
            <pc:docMk/>
            <pc:sldMk cId="2005022462" sldId="276"/>
            <ac:spMk id="3" creationId="{850F078E-3393-04DB-C350-EED3B234DE4A}"/>
          </ac:spMkLst>
        </pc:spChg>
        <pc:spChg chg="add mod">
          <ac:chgData name="Sulaiman Ajakaye" userId="ac2f0f82658d3d7b" providerId="LiveId" clId="{881D647E-48E4-4E37-8341-3C047F08F52A}" dt="2024-12-31T00:03:45.536" v="1133" actId="20577"/>
          <ac:spMkLst>
            <pc:docMk/>
            <pc:sldMk cId="2005022462" sldId="276"/>
            <ac:spMk id="5" creationId="{F6EF951A-B3A6-380A-45A2-C697A7F34CB3}"/>
          </ac:spMkLst>
        </pc:spChg>
        <pc:spChg chg="add mod">
          <ac:chgData name="Sulaiman Ajakaye" userId="ac2f0f82658d3d7b" providerId="LiveId" clId="{881D647E-48E4-4E37-8341-3C047F08F52A}" dt="2024-12-31T00:03:38.665" v="1128" actId="1076"/>
          <ac:spMkLst>
            <pc:docMk/>
            <pc:sldMk cId="2005022462" sldId="276"/>
            <ac:spMk id="6" creationId="{8BEE372D-B398-CF56-B519-25DD18098B4A}"/>
          </ac:spMkLst>
        </pc:spChg>
        <pc:spChg chg="add mod">
          <ac:chgData name="Sulaiman Ajakaye" userId="ac2f0f82658d3d7b" providerId="LiveId" clId="{881D647E-48E4-4E37-8341-3C047F08F52A}" dt="2024-12-26T16:03:25.217" v="921" actId="20577"/>
          <ac:spMkLst>
            <pc:docMk/>
            <pc:sldMk cId="2005022462" sldId="276"/>
            <ac:spMk id="8" creationId="{00ED9AB5-1895-E488-3E40-266FBE7CDD3C}"/>
          </ac:spMkLst>
        </pc:spChg>
      </pc:sldChg>
      <pc:sldChg chg="del">
        <pc:chgData name="Sulaiman Ajakaye" userId="ac2f0f82658d3d7b" providerId="LiveId" clId="{881D647E-48E4-4E37-8341-3C047F08F52A}" dt="2024-12-26T15:17:53.946" v="58" actId="47"/>
        <pc:sldMkLst>
          <pc:docMk/>
          <pc:sldMk cId="2412101812" sldId="277"/>
        </pc:sldMkLst>
      </pc:sldChg>
      <pc:sldChg chg="addSp modSp mod">
        <pc:chgData name="Sulaiman Ajakaye" userId="ac2f0f82658d3d7b" providerId="LiveId" clId="{881D647E-48E4-4E37-8341-3C047F08F52A}" dt="2024-12-31T00:01:06.235" v="1095" actId="1076"/>
        <pc:sldMkLst>
          <pc:docMk/>
          <pc:sldMk cId="814669199" sldId="278"/>
        </pc:sldMkLst>
        <pc:spChg chg="add mod">
          <ac:chgData name="Sulaiman Ajakaye" userId="ac2f0f82658d3d7b" providerId="LiveId" clId="{881D647E-48E4-4E37-8341-3C047F08F52A}" dt="2024-12-31T00:00:56.901" v="1094" actId="20577"/>
          <ac:spMkLst>
            <pc:docMk/>
            <pc:sldMk cId="814669199" sldId="278"/>
            <ac:spMk id="2" creationId="{A1395933-F952-BB75-6512-B2320B01D458}"/>
          </ac:spMkLst>
        </pc:spChg>
        <pc:spChg chg="add mod">
          <ac:chgData name="Sulaiman Ajakaye" userId="ac2f0f82658d3d7b" providerId="LiveId" clId="{881D647E-48E4-4E37-8341-3C047F08F52A}" dt="2024-12-26T16:00:04.090" v="868" actId="1076"/>
          <ac:spMkLst>
            <pc:docMk/>
            <pc:sldMk cId="814669199" sldId="278"/>
            <ac:spMk id="3" creationId="{5818CA87-A33B-2632-0E5B-B36A71CF36C8}"/>
          </ac:spMkLst>
        </pc:spChg>
        <pc:spChg chg="add mod">
          <ac:chgData name="Sulaiman Ajakaye" userId="ac2f0f82658d3d7b" providerId="LiveId" clId="{881D647E-48E4-4E37-8341-3C047F08F52A}" dt="2024-12-26T16:00:28.951" v="871" actId="1076"/>
          <ac:spMkLst>
            <pc:docMk/>
            <pc:sldMk cId="814669199" sldId="278"/>
            <ac:spMk id="4" creationId="{05891E78-689F-0F23-AD18-36FAC1149243}"/>
          </ac:spMkLst>
        </pc:spChg>
        <pc:spChg chg="mod">
          <ac:chgData name="Sulaiman Ajakaye" userId="ac2f0f82658d3d7b" providerId="LiveId" clId="{881D647E-48E4-4E37-8341-3C047F08F52A}" dt="2024-12-31T00:00:47.410" v="1090" actId="14100"/>
          <ac:spMkLst>
            <pc:docMk/>
            <pc:sldMk cId="814669199" sldId="278"/>
            <ac:spMk id="7" creationId="{56F110C6-D1FC-CBA7-783A-5976251DBCB7}"/>
          </ac:spMkLst>
        </pc:spChg>
        <pc:grpChg chg="mod">
          <ac:chgData name="Sulaiman Ajakaye" userId="ac2f0f82658d3d7b" providerId="LiveId" clId="{881D647E-48E4-4E37-8341-3C047F08F52A}" dt="2024-12-31T00:01:06.235" v="1095" actId="1076"/>
          <ac:grpSpMkLst>
            <pc:docMk/>
            <pc:sldMk cId="814669199" sldId="278"/>
            <ac:grpSpMk id="5" creationId="{E76B04AF-6ACD-9030-D43D-DD2A186BB64A}"/>
          </ac:grpSpMkLst>
        </pc:grpChg>
      </pc:sldChg>
      <pc:sldChg chg="addSp modSp mod ord">
        <pc:chgData name="Sulaiman Ajakaye" userId="ac2f0f82658d3d7b" providerId="LiveId" clId="{881D647E-48E4-4E37-8341-3C047F08F52A}" dt="2024-12-31T00:00:38.692" v="1089" actId="20577"/>
        <pc:sldMkLst>
          <pc:docMk/>
          <pc:sldMk cId="2408040857" sldId="279"/>
        </pc:sldMkLst>
        <pc:spChg chg="add mod">
          <ac:chgData name="Sulaiman Ajakaye" userId="ac2f0f82658d3d7b" providerId="LiveId" clId="{881D647E-48E4-4E37-8341-3C047F08F52A}" dt="2024-12-31T00:00:38.692" v="1089" actId="20577"/>
          <ac:spMkLst>
            <pc:docMk/>
            <pc:sldMk cId="2408040857" sldId="279"/>
            <ac:spMk id="2" creationId="{60EC81EA-D9E0-853B-42B0-C08C7F294F4F}"/>
          </ac:spMkLst>
        </pc:spChg>
        <pc:spChg chg="add mod">
          <ac:chgData name="Sulaiman Ajakaye" userId="ac2f0f82658d3d7b" providerId="LiveId" clId="{881D647E-48E4-4E37-8341-3C047F08F52A}" dt="2024-12-31T00:00:25.965" v="1084" actId="1076"/>
          <ac:spMkLst>
            <pc:docMk/>
            <pc:sldMk cId="2408040857" sldId="279"/>
            <ac:spMk id="3" creationId="{C544EB6F-B8AC-B228-616F-8C5F73F58D14}"/>
          </ac:spMkLst>
        </pc:spChg>
        <pc:spChg chg="add mod">
          <ac:chgData name="Sulaiman Ajakaye" userId="ac2f0f82658d3d7b" providerId="LiveId" clId="{881D647E-48E4-4E37-8341-3C047F08F52A}" dt="2024-12-26T15:59:09.148" v="845" actId="1076"/>
          <ac:spMkLst>
            <pc:docMk/>
            <pc:sldMk cId="2408040857" sldId="279"/>
            <ac:spMk id="4" creationId="{3A05199F-2876-BC13-10A2-B1F4B1B94A8C}"/>
          </ac:spMkLst>
        </pc:spChg>
        <pc:spChg chg="mod">
          <ac:chgData name="Sulaiman Ajakaye" userId="ac2f0f82658d3d7b" providerId="LiveId" clId="{881D647E-48E4-4E37-8341-3C047F08F52A}" dt="2024-12-31T00:00:22.831" v="1083" actId="1076"/>
          <ac:spMkLst>
            <pc:docMk/>
            <pc:sldMk cId="2408040857" sldId="279"/>
            <ac:spMk id="6" creationId="{BCA36A05-6022-AAB1-68FB-4EE98588E0CF}"/>
          </ac:spMkLst>
        </pc:spChg>
      </pc:sldChg>
      <pc:sldChg chg="addSp modSp mod ord">
        <pc:chgData name="Sulaiman Ajakaye" userId="ac2f0f82658d3d7b" providerId="LiveId" clId="{881D647E-48E4-4E37-8341-3C047F08F52A}" dt="2024-12-31T00:00:05.678" v="1080" actId="20577"/>
        <pc:sldMkLst>
          <pc:docMk/>
          <pc:sldMk cId="2779377658" sldId="280"/>
        </pc:sldMkLst>
        <pc:spChg chg="add mod">
          <ac:chgData name="Sulaiman Ajakaye" userId="ac2f0f82658d3d7b" providerId="LiveId" clId="{881D647E-48E4-4E37-8341-3C047F08F52A}" dt="2024-12-31T00:00:05.678" v="1080" actId="20577"/>
          <ac:spMkLst>
            <pc:docMk/>
            <pc:sldMk cId="2779377658" sldId="280"/>
            <ac:spMk id="2" creationId="{475ABF00-900E-F165-ED99-C2DB324BF037}"/>
          </ac:spMkLst>
        </pc:spChg>
        <pc:spChg chg="add mod">
          <ac:chgData name="Sulaiman Ajakaye" userId="ac2f0f82658d3d7b" providerId="LiveId" clId="{881D647E-48E4-4E37-8341-3C047F08F52A}" dt="2024-12-31T00:00:00.538" v="1077" actId="1076"/>
          <ac:spMkLst>
            <pc:docMk/>
            <pc:sldMk cId="2779377658" sldId="280"/>
            <ac:spMk id="3" creationId="{96C98DBE-DA61-B712-B1AE-F8E03679D229}"/>
          </ac:spMkLst>
        </pc:spChg>
        <pc:spChg chg="add mod">
          <ac:chgData name="Sulaiman Ajakaye" userId="ac2f0f82658d3d7b" providerId="LiveId" clId="{881D647E-48E4-4E37-8341-3C047F08F52A}" dt="2024-12-26T15:59:57.105" v="867" actId="20577"/>
          <ac:spMkLst>
            <pc:docMk/>
            <pc:sldMk cId="2779377658" sldId="280"/>
            <ac:spMk id="4" creationId="{E0413BCD-35E7-26B3-EC99-D90761B870BB}"/>
          </ac:spMkLst>
        </pc:spChg>
        <pc:spChg chg="mod">
          <ac:chgData name="Sulaiman Ajakaye" userId="ac2f0f82658d3d7b" providerId="LiveId" clId="{881D647E-48E4-4E37-8341-3C047F08F52A}" dt="2024-12-26T15:59:21.859" v="847" actId="1076"/>
          <ac:spMkLst>
            <pc:docMk/>
            <pc:sldMk cId="2779377658" sldId="280"/>
            <ac:spMk id="6" creationId="{FC9F75C2-6B4F-2198-9ED1-B63AA72FC593}"/>
          </ac:spMkLst>
        </pc:spChg>
      </pc:sldChg>
      <pc:sldChg chg="del">
        <pc:chgData name="Sulaiman Ajakaye" userId="ac2f0f82658d3d7b" providerId="LiveId" clId="{881D647E-48E4-4E37-8341-3C047F08F52A}" dt="2024-12-26T15:18:30.077" v="60" actId="47"/>
        <pc:sldMkLst>
          <pc:docMk/>
          <pc:sldMk cId="2269645946" sldId="281"/>
        </pc:sldMkLst>
      </pc:sldChg>
      <pc:sldChg chg="del">
        <pc:chgData name="Sulaiman Ajakaye" userId="ac2f0f82658d3d7b" providerId="LiveId" clId="{881D647E-48E4-4E37-8341-3C047F08F52A}" dt="2024-12-26T15:18:30.077" v="60" actId="47"/>
        <pc:sldMkLst>
          <pc:docMk/>
          <pc:sldMk cId="1336274962" sldId="282"/>
        </pc:sldMkLst>
      </pc:sldChg>
      <pc:sldChg chg="addSp modSp mod modAnim">
        <pc:chgData name="Sulaiman Ajakaye" userId="ac2f0f82658d3d7b" providerId="LiveId" clId="{881D647E-48E4-4E37-8341-3C047F08F52A}" dt="2024-12-31T00:05:04.962" v="1151" actId="1076"/>
        <pc:sldMkLst>
          <pc:docMk/>
          <pc:sldMk cId="2120900621" sldId="283"/>
        </pc:sldMkLst>
        <pc:spChg chg="add mod">
          <ac:chgData name="Sulaiman Ajakaye" userId="ac2f0f82658d3d7b" providerId="LiveId" clId="{881D647E-48E4-4E37-8341-3C047F08F52A}" dt="2024-12-31T00:05:04.962" v="1151" actId="1076"/>
          <ac:spMkLst>
            <pc:docMk/>
            <pc:sldMk cId="2120900621" sldId="283"/>
            <ac:spMk id="2" creationId="{0C69C24B-4A48-1588-6BB3-2A332C006F4F}"/>
          </ac:spMkLst>
        </pc:spChg>
        <pc:spChg chg="add mod">
          <ac:chgData name="Sulaiman Ajakaye" userId="ac2f0f82658d3d7b" providerId="LiveId" clId="{881D647E-48E4-4E37-8341-3C047F08F52A}" dt="2024-12-26T15:58:21.170" v="826" actId="1076"/>
          <ac:spMkLst>
            <pc:docMk/>
            <pc:sldMk cId="2120900621" sldId="283"/>
            <ac:spMk id="3" creationId="{DB506A5A-9CD1-338D-5331-8E08E66D0351}"/>
          </ac:spMkLst>
        </pc:spChg>
        <pc:spChg chg="add mod">
          <ac:chgData name="Sulaiman Ajakaye" userId="ac2f0f82658d3d7b" providerId="LiveId" clId="{881D647E-48E4-4E37-8341-3C047F08F52A}" dt="2024-12-26T15:58:38.904" v="837" actId="20577"/>
          <ac:spMkLst>
            <pc:docMk/>
            <pc:sldMk cId="2120900621" sldId="283"/>
            <ac:spMk id="4" creationId="{B19EA60B-C6D5-8D85-1C1E-5857A3981800}"/>
          </ac:spMkLst>
        </pc:spChg>
        <pc:spChg chg="mod">
          <ac:chgData name="Sulaiman Ajakaye" userId="ac2f0f82658d3d7b" providerId="LiveId" clId="{881D647E-48E4-4E37-8341-3C047F08F52A}" dt="2024-12-26T15:58:25.267" v="827" actId="1076"/>
          <ac:spMkLst>
            <pc:docMk/>
            <pc:sldMk cId="2120900621" sldId="283"/>
            <ac:spMk id="6" creationId="{6D3A760C-9164-2290-B437-D5598131774C}"/>
          </ac:spMkLst>
        </pc:spChg>
        <pc:grpChg chg="mod">
          <ac:chgData name="Sulaiman Ajakaye" userId="ac2f0f82658d3d7b" providerId="LiveId" clId="{881D647E-48E4-4E37-8341-3C047F08F52A}" dt="2024-12-26T15:42:48.989" v="595" actId="1076"/>
          <ac:grpSpMkLst>
            <pc:docMk/>
            <pc:sldMk cId="2120900621" sldId="283"/>
            <ac:grpSpMk id="5" creationId="{BA06FE88-346E-F313-2504-A3DC7E64AEAF}"/>
          </ac:grpSpMkLst>
        </pc:grpChg>
      </pc:sldChg>
      <pc:sldChg chg="addSp modSp mod ord modAnim">
        <pc:chgData name="Sulaiman Ajakaye" userId="ac2f0f82658d3d7b" providerId="LiveId" clId="{881D647E-48E4-4E37-8341-3C047F08F52A}" dt="2024-12-31T00:04:40.336" v="1143" actId="1076"/>
        <pc:sldMkLst>
          <pc:docMk/>
          <pc:sldMk cId="2821446437" sldId="284"/>
        </pc:sldMkLst>
        <pc:spChg chg="mod">
          <ac:chgData name="Sulaiman Ajakaye" userId="ac2f0f82658d3d7b" providerId="LiveId" clId="{881D647E-48E4-4E37-8341-3C047F08F52A}" dt="2024-12-31T00:04:34.776" v="1141" actId="1076"/>
          <ac:spMkLst>
            <pc:docMk/>
            <pc:sldMk cId="2821446437" sldId="284"/>
            <ac:spMk id="3" creationId="{B128FB38-F3F5-D090-7616-3A6C94D9C453}"/>
          </ac:spMkLst>
        </pc:spChg>
        <pc:spChg chg="add mod">
          <ac:chgData name="Sulaiman Ajakaye" userId="ac2f0f82658d3d7b" providerId="LiveId" clId="{881D647E-48E4-4E37-8341-3C047F08F52A}" dt="2024-12-31T00:04:40.336" v="1143" actId="1076"/>
          <ac:spMkLst>
            <pc:docMk/>
            <pc:sldMk cId="2821446437" sldId="284"/>
            <ac:spMk id="5" creationId="{D9392AC6-940C-D491-FDC5-71DFAFABD525}"/>
          </ac:spMkLst>
        </pc:spChg>
        <pc:spChg chg="add mod">
          <ac:chgData name="Sulaiman Ajakaye" userId="ac2f0f82658d3d7b" providerId="LiveId" clId="{881D647E-48E4-4E37-8341-3C047F08F52A}" dt="2024-12-31T00:04:37.588" v="1142" actId="1076"/>
          <ac:spMkLst>
            <pc:docMk/>
            <pc:sldMk cId="2821446437" sldId="284"/>
            <ac:spMk id="6" creationId="{45A33422-46E5-CAEB-F585-8E420B907256}"/>
          </ac:spMkLst>
        </pc:spChg>
        <pc:spChg chg="add mod">
          <ac:chgData name="Sulaiman Ajakaye" userId="ac2f0f82658d3d7b" providerId="LiveId" clId="{881D647E-48E4-4E37-8341-3C047F08F52A}" dt="2024-12-31T00:04:32.008" v="1140" actId="1076"/>
          <ac:spMkLst>
            <pc:docMk/>
            <pc:sldMk cId="2821446437" sldId="284"/>
            <ac:spMk id="7" creationId="{D710C36B-CFB9-1689-6CF6-E2FAC6A3CD48}"/>
          </ac:spMkLst>
        </pc:spChg>
        <pc:picChg chg="mod">
          <ac:chgData name="Sulaiman Ajakaye" userId="ac2f0f82658d3d7b" providerId="LiveId" clId="{881D647E-48E4-4E37-8341-3C047F08F52A}" dt="2024-12-26T15:58:14.778" v="825" actId="14100"/>
          <ac:picMkLst>
            <pc:docMk/>
            <pc:sldMk cId="2821446437" sldId="284"/>
            <ac:picMk id="4" creationId="{0A645DB5-60ED-321B-0A2C-5188F8A381D7}"/>
          </ac:picMkLst>
        </pc:picChg>
      </pc:sldChg>
      <pc:sldChg chg="addSp modSp mod ord modAnim">
        <pc:chgData name="Sulaiman Ajakaye" userId="ac2f0f82658d3d7b" providerId="LiveId" clId="{881D647E-48E4-4E37-8341-3C047F08F52A}" dt="2024-12-31T00:04:52.013" v="1147" actId="1076"/>
        <pc:sldMkLst>
          <pc:docMk/>
          <pc:sldMk cId="1373716121" sldId="285"/>
        </pc:sldMkLst>
        <pc:spChg chg="add mod">
          <ac:chgData name="Sulaiman Ajakaye" userId="ac2f0f82658d3d7b" providerId="LiveId" clId="{881D647E-48E4-4E37-8341-3C047F08F52A}" dt="2024-12-31T00:04:52.013" v="1147" actId="1076"/>
          <ac:spMkLst>
            <pc:docMk/>
            <pc:sldMk cId="1373716121" sldId="285"/>
            <ac:spMk id="2" creationId="{4BA41CC5-5F46-988A-A5A2-472A6975A53A}"/>
          </ac:spMkLst>
        </pc:spChg>
        <pc:spChg chg="add mod">
          <ac:chgData name="Sulaiman Ajakaye" userId="ac2f0f82658d3d7b" providerId="LiveId" clId="{881D647E-48E4-4E37-8341-3C047F08F52A}" dt="2024-12-26T15:57:18.730" v="808" actId="1076"/>
          <ac:spMkLst>
            <pc:docMk/>
            <pc:sldMk cId="1373716121" sldId="285"/>
            <ac:spMk id="3" creationId="{0A96FD90-3331-423B-DA41-AA2998917013}"/>
          </ac:spMkLst>
        </pc:spChg>
        <pc:spChg chg="add mod">
          <ac:chgData name="Sulaiman Ajakaye" userId="ac2f0f82658d3d7b" providerId="LiveId" clId="{881D647E-48E4-4E37-8341-3C047F08F52A}" dt="2024-12-26T15:57:36.777" v="814" actId="403"/>
          <ac:spMkLst>
            <pc:docMk/>
            <pc:sldMk cId="1373716121" sldId="285"/>
            <ac:spMk id="4" creationId="{DAF75FE2-75FB-188D-0F2C-482A02096870}"/>
          </ac:spMkLst>
        </pc:spChg>
        <pc:spChg chg="mod">
          <ac:chgData name="Sulaiman Ajakaye" userId="ac2f0f82658d3d7b" providerId="LiveId" clId="{881D647E-48E4-4E37-8341-3C047F08F52A}" dt="2024-12-26T15:57:28.762" v="811" actId="403"/>
          <ac:spMkLst>
            <pc:docMk/>
            <pc:sldMk cId="1373716121" sldId="285"/>
            <ac:spMk id="6" creationId="{60D802AC-4EE0-9055-0785-4738B01EAD4A}"/>
          </ac:spMkLst>
        </pc:spChg>
        <pc:grpChg chg="mod">
          <ac:chgData name="Sulaiman Ajakaye" userId="ac2f0f82658d3d7b" providerId="LiveId" clId="{881D647E-48E4-4E37-8341-3C047F08F52A}" dt="2024-12-26T15:57:14.149" v="807" actId="1076"/>
          <ac:grpSpMkLst>
            <pc:docMk/>
            <pc:sldMk cId="1373716121" sldId="285"/>
            <ac:grpSpMk id="5" creationId="{89B0E5C4-2F35-F1B8-7C9F-C54C298567B0}"/>
          </ac:grpSpMkLst>
        </pc:grpChg>
      </pc:sldChg>
      <pc:sldChg chg="addSp delSp modSp mod ord">
        <pc:chgData name="Sulaiman Ajakaye" userId="ac2f0f82658d3d7b" providerId="LiveId" clId="{881D647E-48E4-4E37-8341-3C047F08F52A}" dt="2024-12-31T00:02:01.715" v="1103" actId="20577"/>
        <pc:sldMkLst>
          <pc:docMk/>
          <pc:sldMk cId="2197887141" sldId="286"/>
        </pc:sldMkLst>
        <pc:spChg chg="mod">
          <ac:chgData name="Sulaiman Ajakaye" userId="ac2f0f82658d3d7b" providerId="LiveId" clId="{881D647E-48E4-4E37-8341-3C047F08F52A}" dt="2024-12-26T15:54:36.695" v="774" actId="403"/>
          <ac:spMkLst>
            <pc:docMk/>
            <pc:sldMk cId="2197887141" sldId="286"/>
            <ac:spMk id="4" creationId="{A300B3E6-D9F6-1C50-4872-759A797246F6}"/>
          </ac:spMkLst>
        </pc:spChg>
        <pc:spChg chg="add mod">
          <ac:chgData name="Sulaiman Ajakaye" userId="ac2f0f82658d3d7b" providerId="LiveId" clId="{881D647E-48E4-4E37-8341-3C047F08F52A}" dt="2024-12-31T00:01:45.531" v="1098" actId="1076"/>
          <ac:spMkLst>
            <pc:docMk/>
            <pc:sldMk cId="2197887141" sldId="286"/>
            <ac:spMk id="5" creationId="{9B9DD564-D7F0-CB85-C990-7EAEFCBA3F65}"/>
          </ac:spMkLst>
        </pc:spChg>
        <pc:spChg chg="add mod">
          <ac:chgData name="Sulaiman Ajakaye" userId="ac2f0f82658d3d7b" providerId="LiveId" clId="{881D647E-48E4-4E37-8341-3C047F08F52A}" dt="2024-12-31T00:02:01.715" v="1103" actId="20577"/>
          <ac:spMkLst>
            <pc:docMk/>
            <pc:sldMk cId="2197887141" sldId="286"/>
            <ac:spMk id="6" creationId="{0B93D641-8380-DB80-22E5-F6328986B79F}"/>
          </ac:spMkLst>
        </pc:spChg>
        <pc:spChg chg="add mod">
          <ac:chgData name="Sulaiman Ajakaye" userId="ac2f0f82658d3d7b" providerId="LiveId" clId="{881D647E-48E4-4E37-8341-3C047F08F52A}" dt="2024-12-26T15:54:07.267" v="771" actId="20577"/>
          <ac:spMkLst>
            <pc:docMk/>
            <pc:sldMk cId="2197887141" sldId="286"/>
            <ac:spMk id="7" creationId="{67796B9B-3809-44AF-659C-02E90312591B}"/>
          </ac:spMkLst>
        </pc:spChg>
        <pc:grpChg chg="mod">
          <ac:chgData name="Sulaiman Ajakaye" userId="ac2f0f82658d3d7b" providerId="LiveId" clId="{881D647E-48E4-4E37-8341-3C047F08F52A}" dt="2024-12-26T15:53:02.497" v="746" actId="1076"/>
          <ac:grpSpMkLst>
            <pc:docMk/>
            <pc:sldMk cId="2197887141" sldId="286"/>
            <ac:grpSpMk id="2" creationId="{7D90DEED-7C98-29B3-CC97-2092EDC70D57}"/>
          </ac:grpSpMkLst>
        </pc:grpChg>
        <pc:picChg chg="mod">
          <ac:chgData name="Sulaiman Ajakaye" userId="ac2f0f82658d3d7b" providerId="LiveId" clId="{881D647E-48E4-4E37-8341-3C047F08F52A}" dt="2024-12-26T15:53:06.881" v="747" actId="14100"/>
          <ac:picMkLst>
            <pc:docMk/>
            <pc:sldMk cId="2197887141" sldId="286"/>
            <ac:picMk id="3" creationId="{EE105983-AA57-8098-CFA4-AEBBE52D9872}"/>
          </ac:picMkLst>
        </pc:picChg>
      </pc:sldChg>
      <pc:sldChg chg="del">
        <pc:chgData name="Sulaiman Ajakaye" userId="ac2f0f82658d3d7b" providerId="LiveId" clId="{881D647E-48E4-4E37-8341-3C047F08F52A}" dt="2024-12-26T15:18:49.677" v="62" actId="47"/>
        <pc:sldMkLst>
          <pc:docMk/>
          <pc:sldMk cId="1804963492" sldId="287"/>
        </pc:sldMkLst>
      </pc:sldChg>
      <pc:sldChg chg="del">
        <pc:chgData name="Sulaiman Ajakaye" userId="ac2f0f82658d3d7b" providerId="LiveId" clId="{881D647E-48E4-4E37-8341-3C047F08F52A}" dt="2024-12-26T15:18:49.677" v="62" actId="47"/>
        <pc:sldMkLst>
          <pc:docMk/>
          <pc:sldMk cId="194249807" sldId="288"/>
        </pc:sldMkLst>
      </pc:sldChg>
      <pc:sldChg chg="addSp modSp mod">
        <pc:chgData name="Sulaiman Ajakaye" userId="ac2f0f82658d3d7b" providerId="LiveId" clId="{881D647E-48E4-4E37-8341-3C047F08F52A}" dt="2024-12-31T00:02:32.115" v="1116" actId="20577"/>
        <pc:sldMkLst>
          <pc:docMk/>
          <pc:sldMk cId="3060338282" sldId="289"/>
        </pc:sldMkLst>
        <pc:spChg chg="add mod">
          <ac:chgData name="Sulaiman Ajakaye" userId="ac2f0f82658d3d7b" providerId="LiveId" clId="{881D647E-48E4-4E37-8341-3C047F08F52A}" dt="2024-12-31T00:02:32.115" v="1116" actId="20577"/>
          <ac:spMkLst>
            <pc:docMk/>
            <pc:sldMk cId="3060338282" sldId="289"/>
            <ac:spMk id="2" creationId="{18F42270-5F49-9B17-FCD1-F7366170CAA3}"/>
          </ac:spMkLst>
        </pc:spChg>
        <pc:spChg chg="add mod">
          <ac:chgData name="Sulaiman Ajakaye" userId="ac2f0f82658d3d7b" providerId="LiveId" clId="{881D647E-48E4-4E37-8341-3C047F08F52A}" dt="2024-12-26T15:55:49.979" v="793" actId="1076"/>
          <ac:spMkLst>
            <pc:docMk/>
            <pc:sldMk cId="3060338282" sldId="289"/>
            <ac:spMk id="3" creationId="{F592122B-099C-9B1A-9253-5A084006BFB3}"/>
          </ac:spMkLst>
        </pc:spChg>
        <pc:spChg chg="add mod">
          <ac:chgData name="Sulaiman Ajakaye" userId="ac2f0f82658d3d7b" providerId="LiveId" clId="{881D647E-48E4-4E37-8341-3C047F08F52A}" dt="2024-12-26T15:56:24.592" v="801" actId="14100"/>
          <ac:spMkLst>
            <pc:docMk/>
            <pc:sldMk cId="3060338282" sldId="289"/>
            <ac:spMk id="4" creationId="{28E276E3-DE74-970A-209E-B708F0755051}"/>
          </ac:spMkLst>
        </pc:spChg>
        <pc:spChg chg="mod">
          <ac:chgData name="Sulaiman Ajakaye" userId="ac2f0f82658d3d7b" providerId="LiveId" clId="{881D647E-48E4-4E37-8341-3C047F08F52A}" dt="2024-12-26T15:55:54.775" v="794" actId="403"/>
          <ac:spMkLst>
            <pc:docMk/>
            <pc:sldMk cId="3060338282" sldId="289"/>
            <ac:spMk id="10" creationId="{664B791D-7A61-F10C-CA65-971F1814CDED}"/>
          </ac:spMkLst>
        </pc:spChg>
      </pc:sldChg>
      <pc:sldChg chg="addSp modSp mod ord">
        <pc:chgData name="Sulaiman Ajakaye" userId="ac2f0f82658d3d7b" providerId="LiveId" clId="{881D647E-48E4-4E37-8341-3C047F08F52A}" dt="2024-12-31T00:02:18.006" v="1110" actId="20577"/>
        <pc:sldMkLst>
          <pc:docMk/>
          <pc:sldMk cId="1303176737" sldId="290"/>
        </pc:sldMkLst>
        <pc:spChg chg="mod">
          <ac:chgData name="Sulaiman Ajakaye" userId="ac2f0f82658d3d7b" providerId="LiveId" clId="{881D647E-48E4-4E37-8341-3C047F08F52A}" dt="2024-12-26T15:54:53.561" v="775" actId="1076"/>
          <ac:spMkLst>
            <pc:docMk/>
            <pc:sldMk cId="1303176737" sldId="290"/>
            <ac:spMk id="4" creationId="{BBE5555D-36BD-B399-84FC-132EB3ADC284}"/>
          </ac:spMkLst>
        </pc:spChg>
        <pc:spChg chg="add mod">
          <ac:chgData name="Sulaiman Ajakaye" userId="ac2f0f82658d3d7b" providerId="LiveId" clId="{881D647E-48E4-4E37-8341-3C047F08F52A}" dt="2024-12-26T15:46:58.312" v="729"/>
          <ac:spMkLst>
            <pc:docMk/>
            <pc:sldMk cId="1303176737" sldId="290"/>
            <ac:spMk id="5" creationId="{6B95D775-4C1D-E64D-CD29-FA53FBC77CA4}"/>
          </ac:spMkLst>
        </pc:spChg>
        <pc:spChg chg="add mod">
          <ac:chgData name="Sulaiman Ajakaye" userId="ac2f0f82658d3d7b" providerId="LiveId" clId="{881D647E-48E4-4E37-8341-3C047F08F52A}" dt="2024-12-26T15:55:22.798" v="791" actId="403"/>
          <ac:spMkLst>
            <pc:docMk/>
            <pc:sldMk cId="1303176737" sldId="290"/>
            <ac:spMk id="6" creationId="{B32BCEF3-F030-CA30-3398-65E4D1F691F5}"/>
          </ac:spMkLst>
        </pc:spChg>
        <pc:spChg chg="add mod">
          <ac:chgData name="Sulaiman Ajakaye" userId="ac2f0f82658d3d7b" providerId="LiveId" clId="{881D647E-48E4-4E37-8341-3C047F08F52A}" dt="2024-12-31T00:02:18.006" v="1110" actId="20577"/>
          <ac:spMkLst>
            <pc:docMk/>
            <pc:sldMk cId="1303176737" sldId="290"/>
            <ac:spMk id="7" creationId="{9F376C4E-BFD7-325C-3399-D64FD861F593}"/>
          </ac:spMkLst>
        </pc:spChg>
      </pc:sldChg>
      <pc:sldChg chg="modSp mod">
        <pc:chgData name="Sulaiman Ajakaye" userId="ac2f0f82658d3d7b" providerId="LiveId" clId="{881D647E-48E4-4E37-8341-3C047F08F52A}" dt="2024-12-26T16:10:10.400" v="1014" actId="122"/>
        <pc:sldMkLst>
          <pc:docMk/>
          <pc:sldMk cId="2880449499" sldId="291"/>
        </pc:sldMkLst>
        <pc:spChg chg="mod">
          <ac:chgData name="Sulaiman Ajakaye" userId="ac2f0f82658d3d7b" providerId="LiveId" clId="{881D647E-48E4-4E37-8341-3C047F08F52A}" dt="2024-12-26T16:10:10.400" v="1014" actId="122"/>
          <ac:spMkLst>
            <pc:docMk/>
            <pc:sldMk cId="2880449499" sldId="291"/>
            <ac:spMk id="2" creationId="{C4E19563-8910-0337-51CC-9F0B5EA34ADB}"/>
          </ac:spMkLst>
        </pc:spChg>
      </pc:sldChg>
      <pc:sldChg chg="modSp mod">
        <pc:chgData name="Sulaiman Ajakaye" userId="ac2f0f82658d3d7b" providerId="LiveId" clId="{881D647E-48E4-4E37-8341-3C047F08F52A}" dt="2024-12-26T16:10:24.369" v="1015" actId="122"/>
        <pc:sldMkLst>
          <pc:docMk/>
          <pc:sldMk cId="184404047" sldId="292"/>
        </pc:sldMkLst>
        <pc:spChg chg="mod">
          <ac:chgData name="Sulaiman Ajakaye" userId="ac2f0f82658d3d7b" providerId="LiveId" clId="{881D647E-48E4-4E37-8341-3C047F08F52A}" dt="2024-12-26T16:10:24.369" v="1015" actId="122"/>
          <ac:spMkLst>
            <pc:docMk/>
            <pc:sldMk cId="184404047" sldId="292"/>
            <ac:spMk id="2" creationId="{E3246A4C-6436-66F2-4C6C-299561EFCB7F}"/>
          </ac:spMkLst>
        </pc:spChg>
      </pc:sldChg>
      <pc:sldChg chg="modSp mod">
        <pc:chgData name="Sulaiman Ajakaye" userId="ac2f0f82658d3d7b" providerId="LiveId" clId="{881D647E-48E4-4E37-8341-3C047F08F52A}" dt="2024-12-26T16:10:33.765" v="1016" actId="122"/>
        <pc:sldMkLst>
          <pc:docMk/>
          <pc:sldMk cId="1690682357" sldId="293"/>
        </pc:sldMkLst>
        <pc:spChg chg="mod">
          <ac:chgData name="Sulaiman Ajakaye" userId="ac2f0f82658d3d7b" providerId="LiveId" clId="{881D647E-48E4-4E37-8341-3C047F08F52A}" dt="2024-12-26T16:10:33.765" v="1016" actId="122"/>
          <ac:spMkLst>
            <pc:docMk/>
            <pc:sldMk cId="1690682357" sldId="293"/>
            <ac:spMk id="2" creationId="{39E8785B-72F9-B7A3-D6A9-622DA6D1A060}"/>
          </ac:spMkLst>
        </pc:spChg>
      </pc:sldChg>
      <pc:sldChg chg="modSp mod">
        <pc:chgData name="Sulaiman Ajakaye" userId="ac2f0f82658d3d7b" providerId="LiveId" clId="{881D647E-48E4-4E37-8341-3C047F08F52A}" dt="2024-12-26T16:10:45.889" v="1017" actId="122"/>
        <pc:sldMkLst>
          <pc:docMk/>
          <pc:sldMk cId="147286317" sldId="294"/>
        </pc:sldMkLst>
        <pc:spChg chg="mod">
          <ac:chgData name="Sulaiman Ajakaye" userId="ac2f0f82658d3d7b" providerId="LiveId" clId="{881D647E-48E4-4E37-8341-3C047F08F52A}" dt="2024-12-26T16:10:45.889" v="1017" actId="122"/>
          <ac:spMkLst>
            <pc:docMk/>
            <pc:sldMk cId="147286317" sldId="294"/>
            <ac:spMk id="2" creationId="{D724F866-C6D1-11AB-1ECD-2335C81D7656}"/>
          </ac:spMkLst>
        </pc:spChg>
      </pc:sldChg>
      <pc:sldChg chg="modSp mod">
        <pc:chgData name="Sulaiman Ajakaye" userId="ac2f0f82658d3d7b" providerId="LiveId" clId="{881D647E-48E4-4E37-8341-3C047F08F52A}" dt="2024-12-26T16:10:54.200" v="1018" actId="122"/>
        <pc:sldMkLst>
          <pc:docMk/>
          <pc:sldMk cId="2078332492" sldId="295"/>
        </pc:sldMkLst>
        <pc:spChg chg="mod">
          <ac:chgData name="Sulaiman Ajakaye" userId="ac2f0f82658d3d7b" providerId="LiveId" clId="{881D647E-48E4-4E37-8341-3C047F08F52A}" dt="2024-12-26T16:10:54.200" v="1018" actId="122"/>
          <ac:spMkLst>
            <pc:docMk/>
            <pc:sldMk cId="2078332492" sldId="295"/>
            <ac:spMk id="2" creationId="{9AFF6259-5298-2F56-ADC8-C86963A37A67}"/>
          </ac:spMkLst>
        </pc:spChg>
      </pc:sldChg>
      <pc:sldChg chg="modSp mod">
        <pc:chgData name="Sulaiman Ajakaye" userId="ac2f0f82658d3d7b" providerId="LiveId" clId="{881D647E-48E4-4E37-8341-3C047F08F52A}" dt="2024-12-26T16:11:06.266" v="1019" actId="122"/>
        <pc:sldMkLst>
          <pc:docMk/>
          <pc:sldMk cId="2066544499" sldId="296"/>
        </pc:sldMkLst>
        <pc:spChg chg="mod">
          <ac:chgData name="Sulaiman Ajakaye" userId="ac2f0f82658d3d7b" providerId="LiveId" clId="{881D647E-48E4-4E37-8341-3C047F08F52A}" dt="2024-12-26T16:11:06.266" v="1019" actId="122"/>
          <ac:spMkLst>
            <pc:docMk/>
            <pc:sldMk cId="2066544499" sldId="296"/>
            <ac:spMk id="2" creationId="{BC66B2C7-F160-6B04-6FE7-825F1BD22AC5}"/>
          </ac:spMkLst>
        </pc:spChg>
      </pc:sldChg>
      <pc:sldChg chg="modSp mod">
        <pc:chgData name="Sulaiman Ajakaye" userId="ac2f0f82658d3d7b" providerId="LiveId" clId="{881D647E-48E4-4E37-8341-3C047F08F52A}" dt="2024-12-26T16:11:20.260" v="1020" actId="122"/>
        <pc:sldMkLst>
          <pc:docMk/>
          <pc:sldMk cId="64428278" sldId="297"/>
        </pc:sldMkLst>
        <pc:spChg chg="mod">
          <ac:chgData name="Sulaiman Ajakaye" userId="ac2f0f82658d3d7b" providerId="LiveId" clId="{881D647E-48E4-4E37-8341-3C047F08F52A}" dt="2024-12-26T16:11:20.260" v="1020" actId="122"/>
          <ac:spMkLst>
            <pc:docMk/>
            <pc:sldMk cId="64428278" sldId="297"/>
            <ac:spMk id="2" creationId="{C3FA80E1-E0E8-CAB6-715C-203B1BDA5D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31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26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7FD2-7F7F-4CFE-9726-A350A551FBA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94814-5567-41D3-A124-E2DADAC2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6C9E-7365-7504-720F-F69CDCD3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30302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11500" b="1" dirty="0">
                <a:solidFill>
                  <a:schemeClr val="tx1"/>
                </a:solidFill>
              </a:rPr>
            </a:br>
            <a:br>
              <a:rPr lang="en-US" sz="11500" b="1" dirty="0">
                <a:solidFill>
                  <a:schemeClr val="tx1"/>
                </a:solidFill>
              </a:rPr>
            </a:br>
            <a:br>
              <a:rPr lang="en-US" sz="11500" b="1" dirty="0">
                <a:solidFill>
                  <a:schemeClr val="tx1"/>
                </a:solidFill>
              </a:rPr>
            </a:br>
            <a:r>
              <a:rPr lang="en-US" sz="11500" b="1" dirty="0">
                <a:solidFill>
                  <a:schemeClr val="tx1"/>
                </a:solidFill>
              </a:rPr>
              <a:t>Winners of the</a:t>
            </a:r>
            <a:br>
              <a:rPr lang="en-US" sz="11500" b="1" dirty="0">
                <a:solidFill>
                  <a:schemeClr val="tx1"/>
                </a:solidFill>
              </a:rPr>
            </a:br>
            <a:r>
              <a:rPr lang="en-US" sz="115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11500" b="1" dirty="0">
                <a:solidFill>
                  <a:schemeClr val="tx1"/>
                </a:solidFill>
              </a:rPr>
            </a:br>
            <a:endParaRPr lang="en-US" sz="1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9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9E615-CFAC-49DB-F94A-CEDC2AC65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785B-72F9-B7A3-D6A9-622DA6D1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144" y="0"/>
            <a:ext cx="12192000" cy="71597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800" b="1" dirty="0">
                <a:solidFill>
                  <a:schemeClr val="tx1"/>
                </a:solidFill>
              </a:rPr>
            </a:br>
            <a:r>
              <a:rPr lang="en-US" sz="115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HIFZ GROUP </a:t>
            </a:r>
            <a:r>
              <a:rPr lang="en-US" sz="115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15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8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15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8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52AF-2C9B-9DF2-9246-FFF058C5D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48D50D-0994-D12C-59D7-5655C35BD404}"/>
              </a:ext>
            </a:extLst>
          </p:cNvPr>
          <p:cNvGrpSpPr/>
          <p:nvPr/>
        </p:nvGrpSpPr>
        <p:grpSpPr>
          <a:xfrm>
            <a:off x="626207" y="999656"/>
            <a:ext cx="10918698" cy="4124110"/>
            <a:chOff x="3778233" y="486103"/>
            <a:chExt cx="4051467" cy="16613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582243-5543-AE07-7B01-BC025F99370E}"/>
                </a:ext>
              </a:extLst>
            </p:cNvPr>
            <p:cNvSpPr txBox="1"/>
            <p:nvPr/>
          </p:nvSpPr>
          <p:spPr>
            <a:xfrm>
              <a:off x="5820775" y="1002855"/>
              <a:ext cx="2008925" cy="3099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Harun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Bidmus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F8F7EF-C9EF-ECC3-AC30-C493584A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78233" y="486103"/>
              <a:ext cx="1788625" cy="1661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8D882F-2CF8-3A9D-9831-38959FD1E085}"/>
              </a:ext>
            </a:extLst>
          </p:cNvPr>
          <p:cNvSpPr txBox="1"/>
          <p:nvPr/>
        </p:nvSpPr>
        <p:spPr>
          <a:xfrm>
            <a:off x="6094344" y="3633906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Masjidul-Mumineen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Greater Houston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9029E-ED53-0BB5-E91A-F7147279BA02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F063F-E249-128A-76C8-B05419482037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$350</a:t>
            </a:r>
          </a:p>
        </p:txBody>
      </p:sp>
    </p:spTree>
    <p:extLst>
      <p:ext uri="{BB962C8B-B14F-4D97-AF65-F5344CB8AC3E}">
        <p14:creationId xmlns:p14="http://schemas.microsoft.com/office/powerpoint/2010/main" val="317520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ABFB-E2BB-D490-6D28-86E304FFF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1FF8B3-6445-1552-0885-C47A8EDB9084}"/>
              </a:ext>
            </a:extLst>
          </p:cNvPr>
          <p:cNvGrpSpPr/>
          <p:nvPr/>
        </p:nvGrpSpPr>
        <p:grpSpPr>
          <a:xfrm>
            <a:off x="904009" y="1357441"/>
            <a:ext cx="10763737" cy="3968652"/>
            <a:chOff x="8355751" y="4006464"/>
            <a:chExt cx="4619441" cy="18019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A3F626-97F6-514E-6D24-F06FB997A787}"/>
                </a:ext>
              </a:extLst>
            </p:cNvPr>
            <p:cNvSpPr txBox="1"/>
            <p:nvPr/>
          </p:nvSpPr>
          <p:spPr>
            <a:xfrm>
              <a:off x="10669184" y="4401528"/>
              <a:ext cx="2306008" cy="3493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</a:rPr>
                <a:t>Aman </a:t>
              </a:r>
              <a:r>
                <a:rPr lang="en-US" sz="4400" b="1" dirty="0" err="1">
                  <a:solidFill>
                    <a:schemeClr val="tx1"/>
                  </a:solidFill>
                </a:rPr>
                <a:t>Adebiaye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A160BC-3AAC-7977-651D-028CC56F2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751" y="4006464"/>
              <a:ext cx="2028208" cy="18019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886B91-D905-7E9E-CF99-B1CA6D11290E}"/>
              </a:ext>
            </a:extLst>
          </p:cNvPr>
          <p:cNvSpPr txBox="1"/>
          <p:nvPr/>
        </p:nvSpPr>
        <p:spPr>
          <a:xfrm>
            <a:off x="5921237" y="3623966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 American Islamic Mission, Newark NJ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72402-774B-2444-20C5-D815620B88D9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2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64165-C98F-F046-99CF-D8A3070024FD}"/>
              </a:ext>
            </a:extLst>
          </p:cNvPr>
          <p:cNvSpPr txBox="1"/>
          <p:nvPr/>
        </p:nvSpPr>
        <p:spPr>
          <a:xfrm>
            <a:off x="5769864" y="5541264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$400</a:t>
            </a:r>
          </a:p>
        </p:txBody>
      </p:sp>
    </p:spTree>
    <p:extLst>
      <p:ext uri="{BB962C8B-B14F-4D97-AF65-F5344CB8AC3E}">
        <p14:creationId xmlns:p14="http://schemas.microsoft.com/office/powerpoint/2010/main" val="288128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12C90-5662-3B85-70F2-F299B5A32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8C694C-5A0B-68AC-A2DE-6D66A99C19C7}"/>
              </a:ext>
            </a:extLst>
          </p:cNvPr>
          <p:cNvGrpSpPr/>
          <p:nvPr/>
        </p:nvGrpSpPr>
        <p:grpSpPr>
          <a:xfrm>
            <a:off x="812433" y="1522812"/>
            <a:ext cx="10722524" cy="3659661"/>
            <a:chOff x="649170" y="4076735"/>
            <a:chExt cx="4956487" cy="16613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BF1209-AF90-C11E-B757-A18A73D39510}"/>
                </a:ext>
              </a:extLst>
            </p:cNvPr>
            <p:cNvSpPr txBox="1"/>
            <p:nvPr/>
          </p:nvSpPr>
          <p:spPr>
            <a:xfrm>
              <a:off x="3136777" y="4284540"/>
              <a:ext cx="2468880" cy="3493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Mariam Lawal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B6199F-B570-76B9-ADF9-5CDF791FA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170" y="4076735"/>
              <a:ext cx="2193704" cy="1661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7D407C-51C5-21A2-FF8C-AAEBE214F1AA}"/>
              </a:ext>
            </a:extLst>
          </p:cNvPr>
          <p:cNvSpPr txBox="1"/>
          <p:nvPr/>
        </p:nvSpPr>
        <p:spPr>
          <a:xfrm>
            <a:off x="5980871" y="346494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 Islamic Association of Chicago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99DDE-34A4-70ED-0D6F-04EAFF80B1F9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F9851-215B-DBA1-FEF3-F9F702EC4274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$450</a:t>
            </a:r>
          </a:p>
        </p:txBody>
      </p:sp>
    </p:spTree>
    <p:extLst>
      <p:ext uri="{BB962C8B-B14F-4D97-AF65-F5344CB8AC3E}">
        <p14:creationId xmlns:p14="http://schemas.microsoft.com/office/powerpoint/2010/main" val="264759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3C4B-C9EE-926E-B8FE-1EE4C47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F866-C6D1-11AB-1ECD-2335C81D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220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QIRAA GROUP 2 </a:t>
            </a:r>
            <a:r>
              <a:rPr kumimoji="0" lang="en-US" sz="9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33E0-5CAF-1BE6-4DEC-503C7772C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F4EB51-D4E4-8F8D-9BDF-42BBD7D63547}"/>
              </a:ext>
            </a:extLst>
          </p:cNvPr>
          <p:cNvGrpSpPr/>
          <p:nvPr/>
        </p:nvGrpSpPr>
        <p:grpSpPr>
          <a:xfrm>
            <a:off x="402337" y="1440722"/>
            <a:ext cx="11317523" cy="4384006"/>
            <a:chOff x="10194545" y="3047906"/>
            <a:chExt cx="3853572" cy="15481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0F078E-3393-04DB-C350-EED3B234DE4A}"/>
                </a:ext>
              </a:extLst>
            </p:cNvPr>
            <p:cNvSpPr txBox="1"/>
            <p:nvPr/>
          </p:nvSpPr>
          <p:spPr>
            <a:xfrm>
              <a:off x="12113688" y="3338977"/>
              <a:ext cx="1934429" cy="228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Farhan Badaru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E98C29-EA9D-3110-6488-EAC21A5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4545" y="3047906"/>
              <a:ext cx="1741100" cy="15481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EE372D-B398-CF56-B519-25DD18098B4A}"/>
              </a:ext>
            </a:extLst>
          </p:cNvPr>
          <p:cNvSpPr txBox="1"/>
          <p:nvPr/>
        </p:nvSpPr>
        <p:spPr>
          <a:xfrm>
            <a:off x="5984616" y="3599318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Nigerian Muslims Association of Dallas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9AB5-1895-E488-3E40-266FBE7CDD3C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3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F951A-B3A6-380A-45A2-C697A7F34CB3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$250</a:t>
            </a:r>
          </a:p>
        </p:txBody>
      </p:sp>
    </p:spTree>
    <p:extLst>
      <p:ext uri="{BB962C8B-B14F-4D97-AF65-F5344CB8AC3E}">
        <p14:creationId xmlns:p14="http://schemas.microsoft.com/office/powerpoint/2010/main" val="200502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D745A-B2AD-363D-1E46-518C32D32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AE47DB-04B0-168E-424C-61B96ECF09F9}"/>
              </a:ext>
            </a:extLst>
          </p:cNvPr>
          <p:cNvGrpSpPr/>
          <p:nvPr/>
        </p:nvGrpSpPr>
        <p:grpSpPr>
          <a:xfrm>
            <a:off x="246887" y="1155583"/>
            <a:ext cx="10991748" cy="4700235"/>
            <a:chOff x="7585612" y="2647996"/>
            <a:chExt cx="5645254" cy="19538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47C777-19DB-E59C-048F-DEB23D084FC0}"/>
                </a:ext>
              </a:extLst>
            </p:cNvPr>
            <p:cNvSpPr txBox="1"/>
            <p:nvPr/>
          </p:nvSpPr>
          <p:spPr>
            <a:xfrm>
              <a:off x="10548085" y="3117336"/>
              <a:ext cx="2682781" cy="3530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Marzooq Mayaleeke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5B1D66-2605-D06B-19E5-02C740F47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5612" y="2647996"/>
              <a:ext cx="2456148" cy="19538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3F9AFE-550E-152B-3B81-4DDB0D6B734E}"/>
              </a:ext>
            </a:extLst>
          </p:cNvPr>
          <p:cNvSpPr txBox="1"/>
          <p:nvPr/>
        </p:nvSpPr>
        <p:spPr>
          <a:xfrm>
            <a:off x="5613123" y="377305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Muslim Community Center of Rhode Island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DA44D-F63D-4D0C-276A-C6A4C8885E41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2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 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A8508-C03B-9BC0-E396-176AAE20AAB7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$300</a:t>
            </a:r>
          </a:p>
        </p:txBody>
      </p:sp>
    </p:spTree>
    <p:extLst>
      <p:ext uri="{BB962C8B-B14F-4D97-AF65-F5344CB8AC3E}">
        <p14:creationId xmlns:p14="http://schemas.microsoft.com/office/powerpoint/2010/main" val="429041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D5924-0E3F-238C-6B62-F0AC2914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02D8F2-5AC0-BF01-2E38-B13F34D56AD0}"/>
              </a:ext>
            </a:extLst>
          </p:cNvPr>
          <p:cNvGrpSpPr/>
          <p:nvPr/>
        </p:nvGrpSpPr>
        <p:grpSpPr>
          <a:xfrm>
            <a:off x="1121615" y="1231086"/>
            <a:ext cx="10489990" cy="3836702"/>
            <a:chOff x="7741569" y="3032739"/>
            <a:chExt cx="4358143" cy="152043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134A5-1D80-E308-B57E-ED8AE537DDA2}"/>
                </a:ext>
              </a:extLst>
            </p:cNvPr>
            <p:cNvSpPr txBox="1"/>
            <p:nvPr/>
          </p:nvSpPr>
          <p:spPr>
            <a:xfrm>
              <a:off x="9978800" y="3440608"/>
              <a:ext cx="2120912" cy="2561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Aisha Olaoye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CDC7DE-663D-4FD2-CD47-A6BF9B28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1569" y="3032739"/>
              <a:ext cx="1849481" cy="15204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ECE0C7-653B-16D4-AC4C-C6900B7779D2}"/>
              </a:ext>
            </a:extLst>
          </p:cNvPr>
          <p:cNvSpPr txBox="1"/>
          <p:nvPr/>
        </p:nvSpPr>
        <p:spPr>
          <a:xfrm>
            <a:off x="6010688" y="354445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Masjidul-Mumineen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Greater Houston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EF3A4-745E-4486-EC5A-9985C0C883FA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8E3C4-BCFE-D72D-8328-5E8287496F46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$350</a:t>
            </a:r>
          </a:p>
        </p:txBody>
      </p:sp>
    </p:spTree>
    <p:extLst>
      <p:ext uri="{BB962C8B-B14F-4D97-AF65-F5344CB8AC3E}">
        <p14:creationId xmlns:p14="http://schemas.microsoft.com/office/powerpoint/2010/main" val="255882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A653-66A3-34BC-B378-91AF619CA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6259-5298-2F56-ADC8-C86963A37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HIFZ GROUP 3 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sz="9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02D8-19AF-D6E1-155A-B0B097B3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09DA23-114D-A944-A276-F9B13C14B156}"/>
              </a:ext>
            </a:extLst>
          </p:cNvPr>
          <p:cNvGrpSpPr/>
          <p:nvPr/>
        </p:nvGrpSpPr>
        <p:grpSpPr>
          <a:xfrm>
            <a:off x="210312" y="1490128"/>
            <a:ext cx="11193051" cy="4631753"/>
            <a:chOff x="7728841" y="1484349"/>
            <a:chExt cx="4928193" cy="21365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F75C2-6B4F-2198-9ED1-B63AA72FC593}"/>
                </a:ext>
              </a:extLst>
            </p:cNvPr>
            <p:cNvSpPr txBox="1"/>
            <p:nvPr/>
          </p:nvSpPr>
          <p:spPr>
            <a:xfrm>
              <a:off x="10274912" y="1980503"/>
              <a:ext cx="2382122" cy="3613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Muhammad Akinola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360E0-5EA1-FF4B-8768-F016D291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8841" y="1484349"/>
              <a:ext cx="2089502" cy="21365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C98DBE-DA61-B712-B1AE-F8E03679D229}"/>
              </a:ext>
            </a:extLst>
          </p:cNvPr>
          <p:cNvSpPr txBox="1"/>
          <p:nvPr/>
        </p:nvSpPr>
        <p:spPr>
          <a:xfrm>
            <a:off x="5633797" y="3780209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Istijaba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Muslim Association of Southern NJ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13BCD-35E7-26B3-EC99-D90761B870BB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ABF00-900E-F165-ED99-C2DB324BF037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$400</a:t>
            </a:r>
          </a:p>
        </p:txBody>
      </p:sp>
    </p:spTree>
    <p:extLst>
      <p:ext uri="{BB962C8B-B14F-4D97-AF65-F5344CB8AC3E}">
        <p14:creationId xmlns:p14="http://schemas.microsoft.com/office/powerpoint/2010/main" val="27793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CD87-3C59-6F54-AD63-8B7FC6F5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9563-8910-0337-51CC-9F0B5EA3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HIFZ GROUP 1 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2F201-935A-9ACA-9FD0-7846393F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466815B-623F-026F-C270-9ACBDB8BD6AB}"/>
              </a:ext>
            </a:extLst>
          </p:cNvPr>
          <p:cNvGrpSpPr/>
          <p:nvPr/>
        </p:nvGrpSpPr>
        <p:grpSpPr>
          <a:xfrm>
            <a:off x="393191" y="1551762"/>
            <a:ext cx="11484867" cy="4555872"/>
            <a:chOff x="6318471" y="1483330"/>
            <a:chExt cx="8086591" cy="20749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A36A05-6022-AAB1-68FB-4EE98588E0CF}"/>
                </a:ext>
              </a:extLst>
            </p:cNvPr>
            <p:cNvSpPr txBox="1"/>
            <p:nvPr/>
          </p:nvSpPr>
          <p:spPr>
            <a:xfrm>
              <a:off x="9675660" y="2007385"/>
              <a:ext cx="4729402" cy="294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Abdul-Hameed Mohammed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EB720C-BE51-D078-EF49-1E877A5B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8471" y="1483330"/>
              <a:ext cx="3148361" cy="20749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44EB6F-B8AC-B228-616F-8C5F73F58D14}"/>
              </a:ext>
            </a:extLst>
          </p:cNvPr>
          <p:cNvSpPr txBox="1"/>
          <p:nvPr/>
        </p:nvSpPr>
        <p:spPr>
          <a:xfrm>
            <a:off x="5530827" y="3860518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 Islamic Association of Chicago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5199F-2876-BC13-10A2-B1F4B1B94A8C}"/>
              </a:ext>
            </a:extLst>
          </p:cNvPr>
          <p:cNvSpPr txBox="1"/>
          <p:nvPr/>
        </p:nvSpPr>
        <p:spPr>
          <a:xfrm>
            <a:off x="6510958" y="1579819"/>
            <a:ext cx="3686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C81EA-D9E0-853B-42B0-C08C7F294F4F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$450</a:t>
            </a:r>
          </a:p>
        </p:txBody>
      </p:sp>
    </p:spTree>
    <p:extLst>
      <p:ext uri="{BB962C8B-B14F-4D97-AF65-F5344CB8AC3E}">
        <p14:creationId xmlns:p14="http://schemas.microsoft.com/office/powerpoint/2010/main" val="240804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2F37C-B9D1-4919-9964-624F428C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B04AF-6ACD-9030-D43D-DD2A186BB64A}"/>
              </a:ext>
            </a:extLst>
          </p:cNvPr>
          <p:cNvGrpSpPr/>
          <p:nvPr/>
        </p:nvGrpSpPr>
        <p:grpSpPr>
          <a:xfrm>
            <a:off x="802684" y="1292478"/>
            <a:ext cx="10673036" cy="4709564"/>
            <a:chOff x="4025535" y="1483330"/>
            <a:chExt cx="5580340" cy="19344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F31B84-13B2-3F60-B611-98226685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5535" y="1483330"/>
              <a:ext cx="2404854" cy="19344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F110C6-D1FC-CBA7-783A-5976251DBCB7}"/>
                </a:ext>
              </a:extLst>
            </p:cNvPr>
            <p:cNvSpPr txBox="1"/>
            <p:nvPr/>
          </p:nvSpPr>
          <p:spPr>
            <a:xfrm>
              <a:off x="7051383" y="1923530"/>
              <a:ext cx="2554492" cy="265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Hazeerah </a:t>
              </a:r>
              <a:r>
                <a:rPr lang="en-US" sz="3600" b="1" dirty="0" err="1"/>
                <a:t>Bidmus</a:t>
              </a:r>
              <a:endParaRPr lang="en-US" sz="36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18CA87-A33B-2632-0E5B-B36A71CF36C8}"/>
              </a:ext>
            </a:extLst>
          </p:cNvPr>
          <p:cNvSpPr txBox="1"/>
          <p:nvPr/>
        </p:nvSpPr>
        <p:spPr>
          <a:xfrm>
            <a:off x="5593246" y="3792933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Masjidul-Mumineen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Greater Houston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91E78-689F-0F23-AD18-36FAC1149243}"/>
              </a:ext>
            </a:extLst>
          </p:cNvPr>
          <p:cNvSpPr txBox="1"/>
          <p:nvPr/>
        </p:nvSpPr>
        <p:spPr>
          <a:xfrm>
            <a:off x="6400799" y="1102741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95933-F952-BB75-6512-B2320B01D458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$500</a:t>
            </a:r>
          </a:p>
        </p:txBody>
      </p:sp>
    </p:spTree>
    <p:extLst>
      <p:ext uri="{BB962C8B-B14F-4D97-AF65-F5344CB8AC3E}">
        <p14:creationId xmlns:p14="http://schemas.microsoft.com/office/powerpoint/2010/main" val="81466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F149-6328-2EFD-18C2-B13F4100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B2C7-F160-6B04-6FE7-825F1BD2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QIRAA</a:t>
            </a: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GROUP 3 </a:t>
            </a:r>
            <a:r>
              <a:rPr kumimoji="0" lang="en-US" sz="9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4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38204-B0CD-43E4-62BD-2EC69C9B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ECDC3D-D91E-1C1D-B7EB-E73861D3089D}"/>
              </a:ext>
            </a:extLst>
          </p:cNvPr>
          <p:cNvGrpSpPr/>
          <p:nvPr/>
        </p:nvGrpSpPr>
        <p:grpSpPr>
          <a:xfrm>
            <a:off x="384048" y="785191"/>
            <a:ext cx="10558138" cy="5240704"/>
            <a:chOff x="471193" y="2923891"/>
            <a:chExt cx="4528405" cy="23764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28FB38-F3F5-D090-7616-3A6C94D9C453}"/>
                </a:ext>
              </a:extLst>
            </p:cNvPr>
            <p:cNvSpPr txBox="1"/>
            <p:nvPr/>
          </p:nvSpPr>
          <p:spPr>
            <a:xfrm>
              <a:off x="2759318" y="3498712"/>
              <a:ext cx="2240280" cy="293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Abdusobur Alimi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645DB5-60ED-321B-0A2C-5188F8A3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2279" r="2969"/>
            <a:stretch/>
          </p:blipFill>
          <p:spPr>
            <a:xfrm>
              <a:off x="471193" y="2923891"/>
              <a:ext cx="2176540" cy="23764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A33422-46E5-CAEB-F585-8E420B907256}"/>
              </a:ext>
            </a:extLst>
          </p:cNvPr>
          <p:cNvSpPr txBox="1"/>
          <p:nvPr/>
        </p:nvSpPr>
        <p:spPr>
          <a:xfrm>
            <a:off x="5452507" y="3086856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ptos" panose="02110004020202020204"/>
              </a:rPr>
              <a:t>Masjidul-Mumineen</a:t>
            </a:r>
            <a:r>
              <a:rPr lang="en-US" sz="3600" b="1" dirty="0">
                <a:solidFill>
                  <a:prstClr val="black"/>
                </a:solidFill>
                <a:latin typeface="Aptos" panose="02110004020202020204"/>
              </a:rPr>
              <a:t> of Greater Houston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0C36B-CFB9-1689-6CF6-E2FAC6A3CD48}"/>
              </a:ext>
            </a:extLst>
          </p:cNvPr>
          <p:cNvSpPr txBox="1"/>
          <p:nvPr/>
        </p:nvSpPr>
        <p:spPr>
          <a:xfrm>
            <a:off x="6327680" y="726644"/>
            <a:ext cx="3686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3rd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92AC6-940C-D491-FDC5-71DFAFABD525}"/>
              </a:ext>
            </a:extLst>
          </p:cNvPr>
          <p:cNvSpPr txBox="1"/>
          <p:nvPr/>
        </p:nvSpPr>
        <p:spPr>
          <a:xfrm>
            <a:off x="5596128" y="4754880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$300</a:t>
            </a:r>
          </a:p>
        </p:txBody>
      </p:sp>
    </p:spTree>
    <p:extLst>
      <p:ext uri="{BB962C8B-B14F-4D97-AF65-F5344CB8AC3E}">
        <p14:creationId xmlns:p14="http://schemas.microsoft.com/office/powerpoint/2010/main" val="282144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75A65-A213-B0F7-4294-850EE9D0F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B0E5C4-2F35-F1B8-7C9F-C54C298567B0}"/>
              </a:ext>
            </a:extLst>
          </p:cNvPr>
          <p:cNvGrpSpPr/>
          <p:nvPr/>
        </p:nvGrpSpPr>
        <p:grpSpPr>
          <a:xfrm>
            <a:off x="384050" y="918084"/>
            <a:ext cx="10305292" cy="4488007"/>
            <a:chOff x="9460551" y="3429000"/>
            <a:chExt cx="4149654" cy="18618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D802AC-4EE0-9055-0785-4738B01EAD4A}"/>
                </a:ext>
              </a:extLst>
            </p:cNvPr>
            <p:cNvSpPr txBox="1"/>
            <p:nvPr/>
          </p:nvSpPr>
          <p:spPr>
            <a:xfrm>
              <a:off x="11912786" y="4063704"/>
              <a:ext cx="1697419" cy="3192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400" b="1" dirty="0"/>
                <a:t>Taekiya Jaji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A2E0BF-BFFB-CFAF-B079-53D958BD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60551" y="3429000"/>
              <a:ext cx="2143185" cy="18618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96FD90-3331-423B-DA41-AA2998917013}"/>
              </a:ext>
            </a:extLst>
          </p:cNvPr>
          <p:cNvSpPr txBox="1"/>
          <p:nvPr/>
        </p:nvSpPr>
        <p:spPr>
          <a:xfrm>
            <a:off x="5766353" y="354445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 Islamic Association of Chicago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75FE2-75FB-188D-0F2C-482A02096870}"/>
              </a:ext>
            </a:extLst>
          </p:cNvPr>
          <p:cNvSpPr txBox="1"/>
          <p:nvPr/>
        </p:nvSpPr>
        <p:spPr>
          <a:xfrm>
            <a:off x="6739558" y="1152436"/>
            <a:ext cx="3686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41CC5-5F46-988A-A5A2-472A6975A53A}"/>
              </a:ext>
            </a:extLst>
          </p:cNvPr>
          <p:cNvSpPr txBox="1"/>
          <p:nvPr/>
        </p:nvSpPr>
        <p:spPr>
          <a:xfrm>
            <a:off x="5852160" y="5294376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$350</a:t>
            </a:r>
          </a:p>
        </p:txBody>
      </p:sp>
    </p:spTree>
    <p:extLst>
      <p:ext uri="{BB962C8B-B14F-4D97-AF65-F5344CB8AC3E}">
        <p14:creationId xmlns:p14="http://schemas.microsoft.com/office/powerpoint/2010/main" val="137371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5A34-B7F9-B920-A994-253D6EE2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06FE88-346E-F313-2504-A3DC7E64AEAF}"/>
              </a:ext>
            </a:extLst>
          </p:cNvPr>
          <p:cNvGrpSpPr/>
          <p:nvPr/>
        </p:nvGrpSpPr>
        <p:grpSpPr>
          <a:xfrm>
            <a:off x="242915" y="1244763"/>
            <a:ext cx="11823188" cy="4645960"/>
            <a:chOff x="8861355" y="529676"/>
            <a:chExt cx="5434641" cy="18690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3A760C-9164-2290-B437-D5598131774C}"/>
                </a:ext>
              </a:extLst>
            </p:cNvPr>
            <p:cNvSpPr txBox="1"/>
            <p:nvPr/>
          </p:nvSpPr>
          <p:spPr>
            <a:xfrm>
              <a:off x="11368428" y="971590"/>
              <a:ext cx="2927568" cy="2600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Rahmatallah</a:t>
              </a:r>
              <a:r>
                <a:rPr lang="en-US" sz="2000" b="1" dirty="0"/>
                <a:t> </a:t>
              </a:r>
              <a:r>
                <a:rPr lang="en-US" sz="3600" b="1" dirty="0"/>
                <a:t>Uthman Afolarin</a:t>
              </a:r>
              <a:endParaRPr lang="en-US" sz="20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4EE763-409C-FFEC-4756-58291D03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33"/>
            <a:stretch/>
          </p:blipFill>
          <p:spPr>
            <a:xfrm>
              <a:off x="8861355" y="529676"/>
              <a:ext cx="2387376" cy="18690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506A5A-9CD1-338D-5331-8E08E66D0351}"/>
              </a:ext>
            </a:extLst>
          </p:cNvPr>
          <p:cNvSpPr txBox="1"/>
          <p:nvPr/>
        </p:nvSpPr>
        <p:spPr>
          <a:xfrm>
            <a:off x="5702576" y="377305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Istijaba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Muslim Association of Southern NJ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EA60B-C6D5-8D85-1C1E-5857A3981800}"/>
              </a:ext>
            </a:extLst>
          </p:cNvPr>
          <p:cNvSpPr txBox="1"/>
          <p:nvPr/>
        </p:nvSpPr>
        <p:spPr>
          <a:xfrm>
            <a:off x="6958219" y="913897"/>
            <a:ext cx="3686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9C24B-4A48-1588-6BB3-2A332C006F4F}"/>
              </a:ext>
            </a:extLst>
          </p:cNvPr>
          <p:cNvSpPr txBox="1"/>
          <p:nvPr/>
        </p:nvSpPr>
        <p:spPr>
          <a:xfrm>
            <a:off x="5843016" y="5340096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$400</a:t>
            </a:r>
          </a:p>
        </p:txBody>
      </p:sp>
    </p:spTree>
    <p:extLst>
      <p:ext uri="{BB962C8B-B14F-4D97-AF65-F5344CB8AC3E}">
        <p14:creationId xmlns:p14="http://schemas.microsoft.com/office/powerpoint/2010/main" val="212090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71538-F4C4-6F28-AA08-5E1BC43A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80E1-E0E8-CAB6-715C-203B1BDA5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US" sz="96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UFFAZ</a:t>
            </a: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GROUP </a:t>
            </a:r>
            <a:r>
              <a:rPr kumimoji="0" lang="en-US" sz="9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64E65-296F-6EBF-EDC7-537A39DE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90DEED-7C98-29B3-CC97-2092EDC70D57}"/>
              </a:ext>
            </a:extLst>
          </p:cNvPr>
          <p:cNvGrpSpPr/>
          <p:nvPr/>
        </p:nvGrpSpPr>
        <p:grpSpPr>
          <a:xfrm>
            <a:off x="800960" y="1151993"/>
            <a:ext cx="10422969" cy="4414609"/>
            <a:chOff x="102629" y="420153"/>
            <a:chExt cx="4673439" cy="19015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105983-AA57-8098-CFA4-AEBBE52D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629" y="420153"/>
              <a:ext cx="1918136" cy="19015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00B3E6-D9F6-1C50-4872-759A797246F6}"/>
                </a:ext>
              </a:extLst>
            </p:cNvPr>
            <p:cNvSpPr txBox="1"/>
            <p:nvPr/>
          </p:nvSpPr>
          <p:spPr>
            <a:xfrm>
              <a:off x="2319380" y="964574"/>
              <a:ext cx="2456688" cy="331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i="0" dirty="0">
                  <a:solidFill>
                    <a:srgbClr val="000000"/>
                  </a:solidFill>
                  <a:effectLst/>
                  <a:latin typeface="docs-Calibri"/>
                </a:rPr>
                <a:t>Abdul-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docs-Calibri"/>
                </a:rPr>
                <a:t>Baasit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docs-Calibri"/>
                </a:rPr>
                <a:t> Oritola</a:t>
              </a:r>
              <a:endParaRPr lang="en-US" sz="44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9DD564-D7F0-CB85-C990-7EAEFCBA3F65}"/>
              </a:ext>
            </a:extLst>
          </p:cNvPr>
          <p:cNvSpPr txBox="1"/>
          <p:nvPr/>
        </p:nvSpPr>
        <p:spPr>
          <a:xfrm>
            <a:off x="5547127" y="3586595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Nigerian Muslims Association of Dallas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96B9B-3809-44AF-659C-02E90312591B}"/>
              </a:ext>
            </a:extLst>
          </p:cNvPr>
          <p:cNvSpPr txBox="1"/>
          <p:nvPr/>
        </p:nvSpPr>
        <p:spPr>
          <a:xfrm>
            <a:off x="5623063" y="990097"/>
            <a:ext cx="60976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3D641-8380-DB80-22E5-F6328986B79F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$650</a:t>
            </a:r>
          </a:p>
        </p:txBody>
      </p:sp>
    </p:spTree>
    <p:extLst>
      <p:ext uri="{BB962C8B-B14F-4D97-AF65-F5344CB8AC3E}">
        <p14:creationId xmlns:p14="http://schemas.microsoft.com/office/powerpoint/2010/main" val="219788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B47D-8B9F-DED5-C871-58958E64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DFEF08-E59D-2513-955B-E5F09C3FFBF4}"/>
              </a:ext>
            </a:extLst>
          </p:cNvPr>
          <p:cNvGrpSpPr/>
          <p:nvPr/>
        </p:nvGrpSpPr>
        <p:grpSpPr>
          <a:xfrm>
            <a:off x="689598" y="1223598"/>
            <a:ext cx="11032081" cy="4628562"/>
            <a:chOff x="9579282" y="418927"/>
            <a:chExt cx="5392563" cy="23770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C9A506-16F2-D9D7-7BF5-1BB7BD35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79282" y="418927"/>
              <a:ext cx="2510089" cy="23770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E5555D-36BD-B399-84FC-132EB3ADC284}"/>
                </a:ext>
              </a:extLst>
            </p:cNvPr>
            <p:cNvSpPr txBox="1"/>
            <p:nvPr/>
          </p:nvSpPr>
          <p:spPr>
            <a:xfrm>
              <a:off x="12525455" y="886516"/>
              <a:ext cx="2446390" cy="331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>
                  <a:effectLst/>
                  <a:latin typeface="Calibri" panose="020F0502020204030204" pitchFamily="34" charset="0"/>
                </a:rPr>
                <a:t>Abdul Rahman Oritola</a:t>
              </a:r>
              <a:endParaRPr lang="en-US" sz="36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95D775-4C1D-E64D-CD29-FA53FBC77CA4}"/>
              </a:ext>
            </a:extLst>
          </p:cNvPr>
          <p:cNvSpPr txBox="1"/>
          <p:nvPr/>
        </p:nvSpPr>
        <p:spPr>
          <a:xfrm>
            <a:off x="6179654" y="319658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Nigerian Muslims Association of Dallas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CEF3-F030-CA30-3398-65E4D1F691F5}"/>
              </a:ext>
            </a:extLst>
          </p:cNvPr>
          <p:cNvSpPr txBox="1"/>
          <p:nvPr/>
        </p:nvSpPr>
        <p:spPr>
          <a:xfrm>
            <a:off x="6958219" y="913897"/>
            <a:ext cx="3686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76C4E-BFD7-325C-3399-D64FD861F593}"/>
              </a:ext>
            </a:extLst>
          </p:cNvPr>
          <p:cNvSpPr txBox="1"/>
          <p:nvPr/>
        </p:nvSpPr>
        <p:spPr>
          <a:xfrm>
            <a:off x="5971032" y="5120640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$750</a:t>
            </a:r>
          </a:p>
        </p:txBody>
      </p:sp>
    </p:spTree>
    <p:extLst>
      <p:ext uri="{BB962C8B-B14F-4D97-AF65-F5344CB8AC3E}">
        <p14:creationId xmlns:p14="http://schemas.microsoft.com/office/powerpoint/2010/main" val="1303176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4746-B67F-47DC-15CF-76583D8C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E49CDA-7402-F0F7-F065-9179622A11CC}"/>
              </a:ext>
            </a:extLst>
          </p:cNvPr>
          <p:cNvGrpSpPr/>
          <p:nvPr/>
        </p:nvGrpSpPr>
        <p:grpSpPr>
          <a:xfrm>
            <a:off x="1005840" y="1388190"/>
            <a:ext cx="10292674" cy="4610274"/>
            <a:chOff x="7396377" y="418927"/>
            <a:chExt cx="4760261" cy="20194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03F8EB-97E4-3127-FDA8-DCEA09A6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6377" y="418927"/>
              <a:ext cx="2421004" cy="20194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4B791D-7A61-F10C-CA65-971F1814CDED}"/>
                </a:ext>
              </a:extLst>
            </p:cNvPr>
            <p:cNvSpPr txBox="1"/>
            <p:nvPr/>
          </p:nvSpPr>
          <p:spPr>
            <a:xfrm>
              <a:off x="10198965" y="757219"/>
              <a:ext cx="1957673" cy="337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i="0" dirty="0">
                  <a:effectLst/>
                  <a:latin typeface="Calibri" panose="020F0502020204030204" pitchFamily="34" charset="0"/>
                </a:rPr>
                <a:t>Ahmed Ibrahim</a:t>
              </a:r>
              <a:endParaRPr lang="en-US" sz="4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592122B-099C-9B1A-9253-5A084006BFB3}"/>
              </a:ext>
            </a:extLst>
          </p:cNvPr>
          <p:cNvSpPr txBox="1"/>
          <p:nvPr/>
        </p:nvSpPr>
        <p:spPr>
          <a:xfrm>
            <a:off x="6368498" y="365378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Nigerian Muslims Association of Dallas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276E3-DE74-970A-209E-B708F0755051}"/>
              </a:ext>
            </a:extLst>
          </p:cNvPr>
          <p:cNvSpPr txBox="1"/>
          <p:nvPr/>
        </p:nvSpPr>
        <p:spPr>
          <a:xfrm>
            <a:off x="6958219" y="795130"/>
            <a:ext cx="4571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1st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42270-5F49-9B17-FCD1-F7366170CAA3}"/>
              </a:ext>
            </a:extLst>
          </p:cNvPr>
          <p:cNvSpPr txBox="1"/>
          <p:nvPr/>
        </p:nvSpPr>
        <p:spPr>
          <a:xfrm>
            <a:off x="6120384" y="5413248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$1,000</a:t>
            </a:r>
          </a:p>
        </p:txBody>
      </p:sp>
    </p:spTree>
    <p:extLst>
      <p:ext uri="{BB962C8B-B14F-4D97-AF65-F5344CB8AC3E}">
        <p14:creationId xmlns:p14="http://schemas.microsoft.com/office/powerpoint/2010/main" val="30603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EF5B7-6EA0-44F4-9EA3-EDF4EEC5D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306C443-B9BA-DCB1-0AFC-B5A8DC7B11FF}"/>
              </a:ext>
            </a:extLst>
          </p:cNvPr>
          <p:cNvGrpSpPr/>
          <p:nvPr/>
        </p:nvGrpSpPr>
        <p:grpSpPr>
          <a:xfrm>
            <a:off x="439256" y="570122"/>
            <a:ext cx="11451896" cy="4153885"/>
            <a:chOff x="3069406" y="2558305"/>
            <a:chExt cx="2777713" cy="12110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CDBF7B-0BF2-745E-3C67-6005BBE29549}"/>
                </a:ext>
              </a:extLst>
            </p:cNvPr>
            <p:cNvSpPr txBox="1"/>
            <p:nvPr/>
          </p:nvSpPr>
          <p:spPr>
            <a:xfrm>
              <a:off x="4432085" y="2953062"/>
              <a:ext cx="1415034" cy="188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Rayhaan Manayajo</a:t>
              </a:r>
              <a:endParaRPr lang="en-US" sz="36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A6353A-0C05-0FE3-B6F5-EB84FE97F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9406" y="2558305"/>
              <a:ext cx="1295622" cy="12110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DDEEAD-9F60-49E0-9C80-6C14791F3624}"/>
              </a:ext>
            </a:extLst>
          </p:cNvPr>
          <p:cNvSpPr txBox="1"/>
          <p:nvPr/>
        </p:nvSpPr>
        <p:spPr>
          <a:xfrm>
            <a:off x="5999327" y="342688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Muslim Community Center of Rhode Island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FFFE7-40CF-E93D-1E2C-AEFA4CB98B2F}"/>
              </a:ext>
            </a:extLst>
          </p:cNvPr>
          <p:cNvSpPr txBox="1"/>
          <p:nvPr/>
        </p:nvSpPr>
        <p:spPr>
          <a:xfrm>
            <a:off x="6510925" y="736583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5A6F4-64B1-E83C-80D4-D46BA0DB3AEE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$300</a:t>
            </a:r>
          </a:p>
        </p:txBody>
      </p:sp>
    </p:spTree>
    <p:extLst>
      <p:ext uri="{BB962C8B-B14F-4D97-AF65-F5344CB8AC3E}">
        <p14:creationId xmlns:p14="http://schemas.microsoft.com/office/powerpoint/2010/main" val="166296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12F21-2DC8-6110-A2ED-C16AAA2D2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E772BD-F8FD-AFCE-18A7-61EB94B22897}"/>
              </a:ext>
            </a:extLst>
          </p:cNvPr>
          <p:cNvGrpSpPr/>
          <p:nvPr/>
        </p:nvGrpSpPr>
        <p:grpSpPr>
          <a:xfrm>
            <a:off x="176740" y="878020"/>
            <a:ext cx="11111012" cy="5286805"/>
            <a:chOff x="5492680" y="674677"/>
            <a:chExt cx="2814826" cy="12773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336E76-0865-9A46-6A2B-71B2DFC43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92680" y="674677"/>
              <a:ext cx="1394949" cy="12773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D8D5A8-3BC2-8869-97C5-E9554F0F90EC}"/>
                </a:ext>
              </a:extLst>
            </p:cNvPr>
            <p:cNvSpPr txBox="1"/>
            <p:nvPr/>
          </p:nvSpPr>
          <p:spPr>
            <a:xfrm>
              <a:off x="7093900" y="1023305"/>
              <a:ext cx="1213606" cy="223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Abrar Masud</a:t>
              </a:r>
              <a:endParaRPr lang="en-US" sz="54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E6A243-7508-669D-F141-A973B534BC86}"/>
              </a:ext>
            </a:extLst>
          </p:cNvPr>
          <p:cNvSpPr txBox="1"/>
          <p:nvPr/>
        </p:nvSpPr>
        <p:spPr>
          <a:xfrm>
            <a:off x="5938684" y="377519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Masjidul-Mumineen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Greater Houston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1D1C-0D85-6AC1-7045-90A302E10B81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44BD8-21C6-CB5E-2973-108F6E9104F7}"/>
              </a:ext>
            </a:extLst>
          </p:cNvPr>
          <p:cNvSpPr txBox="1"/>
          <p:nvPr/>
        </p:nvSpPr>
        <p:spPr>
          <a:xfrm>
            <a:off x="5779008" y="5276088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$350</a:t>
            </a:r>
          </a:p>
        </p:txBody>
      </p:sp>
    </p:spTree>
    <p:extLst>
      <p:ext uri="{BB962C8B-B14F-4D97-AF65-F5344CB8AC3E}">
        <p14:creationId xmlns:p14="http://schemas.microsoft.com/office/powerpoint/2010/main" val="403813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3C79-1F31-09FA-1CED-83173410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605870-F254-3341-10B5-BAC1BFCFED91}"/>
              </a:ext>
            </a:extLst>
          </p:cNvPr>
          <p:cNvGrpSpPr/>
          <p:nvPr/>
        </p:nvGrpSpPr>
        <p:grpSpPr>
          <a:xfrm>
            <a:off x="665473" y="1056076"/>
            <a:ext cx="11273145" cy="4361785"/>
            <a:chOff x="112230" y="2446333"/>
            <a:chExt cx="2980078" cy="12123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A9FD4D-9B79-A007-15F1-73C021AE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30" y="2446333"/>
              <a:ext cx="1397010" cy="12123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25297F-16EA-2927-B3BC-632E2796AF99}"/>
                </a:ext>
              </a:extLst>
            </p:cNvPr>
            <p:cNvSpPr txBox="1"/>
            <p:nvPr/>
          </p:nvSpPr>
          <p:spPr>
            <a:xfrm>
              <a:off x="1608127" y="2685086"/>
              <a:ext cx="1484181" cy="1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Hanatullah Salawudeen</a:t>
              </a:r>
              <a:endParaRPr lang="en-US" sz="3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3343AA-6DAA-CC5B-2379-87DB05927060}"/>
              </a:ext>
            </a:extLst>
          </p:cNvPr>
          <p:cNvSpPr txBox="1"/>
          <p:nvPr/>
        </p:nvSpPr>
        <p:spPr>
          <a:xfrm>
            <a:off x="6322142" y="3352800"/>
            <a:ext cx="5771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Nigeria Islamic Association of Chicago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FC779-FBE6-13C6-17FA-3620554E990F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5442F-9C06-4069-0FCC-5CFDA1DA4F7E}"/>
              </a:ext>
            </a:extLst>
          </p:cNvPr>
          <p:cNvSpPr txBox="1"/>
          <p:nvPr/>
        </p:nvSpPr>
        <p:spPr>
          <a:xfrm>
            <a:off x="5961888" y="5477256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$400</a:t>
            </a:r>
          </a:p>
        </p:txBody>
      </p:sp>
    </p:spTree>
    <p:extLst>
      <p:ext uri="{BB962C8B-B14F-4D97-AF65-F5344CB8AC3E}">
        <p14:creationId xmlns:p14="http://schemas.microsoft.com/office/powerpoint/2010/main" val="416999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F1F6-0D0F-CAF6-B26E-AD874CC1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6A4C-6436-66F2-4C6C-299561EF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2024 Platform Quran Competition 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QIRAA GROUP </a:t>
            </a:r>
            <a:r>
              <a:rPr lang="en-US" sz="96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96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96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WINNERS</a:t>
            </a:r>
            <a:br>
              <a:rPr lang="en-US" sz="8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BA434-FB5F-18E3-7811-08E3E153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DFAD3-4A5B-9A28-69E3-64EFDDAB1E0D}"/>
              </a:ext>
            </a:extLst>
          </p:cNvPr>
          <p:cNvGrpSpPr/>
          <p:nvPr/>
        </p:nvGrpSpPr>
        <p:grpSpPr>
          <a:xfrm>
            <a:off x="862976" y="1549643"/>
            <a:ext cx="9361218" cy="3503673"/>
            <a:chOff x="2309644" y="2901095"/>
            <a:chExt cx="4118294" cy="16709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63BBE9-FBB5-A5BE-75F6-AA91C5AAC04C}"/>
                </a:ext>
              </a:extLst>
            </p:cNvPr>
            <p:cNvSpPr txBox="1"/>
            <p:nvPr/>
          </p:nvSpPr>
          <p:spPr>
            <a:xfrm>
              <a:off x="4786661" y="3127452"/>
              <a:ext cx="1641277" cy="3082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Ammar Oritola</a:t>
              </a:r>
              <a:endParaRPr lang="en-US" sz="36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121E6C-1037-3C58-FC10-58268FE60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644" y="2901095"/>
              <a:ext cx="1929398" cy="16709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EE1B31-6E95-142A-9FAB-2F6D0981A8A0}"/>
              </a:ext>
            </a:extLst>
          </p:cNvPr>
          <p:cNvSpPr txBox="1"/>
          <p:nvPr/>
        </p:nvSpPr>
        <p:spPr>
          <a:xfrm>
            <a:off x="5675940" y="3056242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 Muslims Association of Dallas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A3591-BFFC-4C87-E9CF-B2D40311EACB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D91D0-4DA8-5227-AFB6-B46539DD5849}"/>
              </a:ext>
            </a:extLst>
          </p:cNvPr>
          <p:cNvSpPr txBox="1"/>
          <p:nvPr/>
        </p:nvSpPr>
        <p:spPr>
          <a:xfrm>
            <a:off x="5486400" y="4837176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$200</a:t>
            </a:r>
          </a:p>
        </p:txBody>
      </p:sp>
    </p:spTree>
    <p:extLst>
      <p:ext uri="{BB962C8B-B14F-4D97-AF65-F5344CB8AC3E}">
        <p14:creationId xmlns:p14="http://schemas.microsoft.com/office/powerpoint/2010/main" val="33565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7180-4D64-94A9-8E16-A7CB0DCD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8DE6-0861-2956-1AEE-408CFF62FEB6}"/>
              </a:ext>
            </a:extLst>
          </p:cNvPr>
          <p:cNvGrpSpPr/>
          <p:nvPr/>
        </p:nvGrpSpPr>
        <p:grpSpPr>
          <a:xfrm>
            <a:off x="283464" y="912648"/>
            <a:ext cx="10528087" cy="4390872"/>
            <a:chOff x="4404160" y="629184"/>
            <a:chExt cx="4632259" cy="17615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976413-E38A-D793-7A00-209D134FAE46}"/>
                </a:ext>
              </a:extLst>
            </p:cNvPr>
            <p:cNvSpPr txBox="1"/>
            <p:nvPr/>
          </p:nvSpPr>
          <p:spPr>
            <a:xfrm>
              <a:off x="7117261" y="1329894"/>
              <a:ext cx="1919158" cy="28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Rihanat Lawal</a:t>
              </a:r>
              <a:endParaRPr lang="en-US" sz="36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898E4C-D0CC-29B4-D204-E321D95CA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4160" y="629184"/>
              <a:ext cx="2442704" cy="17615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C18FF6-80F1-9989-A49E-60EB1A8A819E}"/>
              </a:ext>
            </a:extLst>
          </p:cNvPr>
          <p:cNvSpPr txBox="1"/>
          <p:nvPr/>
        </p:nvSpPr>
        <p:spPr>
          <a:xfrm>
            <a:off x="5878087" y="39851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Light of Islam Chicago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9235B-EACF-67CF-A49B-2FEA65AD4EAD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B00EA-C9D9-9910-222D-67818C78DB54}"/>
              </a:ext>
            </a:extLst>
          </p:cNvPr>
          <p:cNvSpPr txBox="1"/>
          <p:nvPr/>
        </p:nvSpPr>
        <p:spPr>
          <a:xfrm>
            <a:off x="5586984" y="5468112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$250</a:t>
            </a:r>
          </a:p>
        </p:txBody>
      </p:sp>
    </p:spTree>
    <p:extLst>
      <p:ext uri="{BB962C8B-B14F-4D97-AF65-F5344CB8AC3E}">
        <p14:creationId xmlns:p14="http://schemas.microsoft.com/office/powerpoint/2010/main" val="356290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667C-9556-3D26-01C9-71BC5252B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51C11E-5607-AE6F-F6AE-F7716323A76C}"/>
              </a:ext>
            </a:extLst>
          </p:cNvPr>
          <p:cNvGrpSpPr/>
          <p:nvPr/>
        </p:nvGrpSpPr>
        <p:grpSpPr>
          <a:xfrm>
            <a:off x="873546" y="1183518"/>
            <a:ext cx="9892777" cy="3847363"/>
            <a:chOff x="9432330" y="656904"/>
            <a:chExt cx="4689521" cy="17615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B42A70-90EE-02B7-727C-60D06096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2330" y="656904"/>
              <a:ext cx="2243003" cy="17615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BB364D-CCF7-5EC3-6A60-E76FA7BABF37}"/>
                </a:ext>
              </a:extLst>
            </p:cNvPr>
            <p:cNvSpPr txBox="1"/>
            <p:nvPr/>
          </p:nvSpPr>
          <p:spPr>
            <a:xfrm>
              <a:off x="12103185" y="892005"/>
              <a:ext cx="2018666" cy="324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Hanan Adediran</a:t>
              </a:r>
              <a:endParaRPr lang="en-US" sz="4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857034-6211-AC59-6626-4AAF5BE9700A}"/>
              </a:ext>
            </a:extLst>
          </p:cNvPr>
          <p:cNvSpPr txBox="1"/>
          <p:nvPr/>
        </p:nvSpPr>
        <p:spPr>
          <a:xfrm>
            <a:off x="5673213" y="288045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Masjidul-Mumineen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Greater Houston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582F3-3453-00DA-2DA7-44BB0C92C32E}"/>
              </a:ext>
            </a:extLst>
          </p:cNvPr>
          <p:cNvSpPr txBox="1"/>
          <p:nvPr/>
        </p:nvSpPr>
        <p:spPr>
          <a:xfrm>
            <a:off x="6271591" y="913897"/>
            <a:ext cx="4373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ptos" panose="02110004020202020204"/>
              </a:rPr>
              <a:t>1</a:t>
            </a:r>
            <a:r>
              <a:rPr lang="en-US" sz="4400" b="1" baseline="30000" dirty="0">
                <a:solidFill>
                  <a:prstClr val="black"/>
                </a:solidFill>
                <a:latin typeface="Aptos" panose="02110004020202020204"/>
              </a:rPr>
              <a:t>st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4D475-14C5-F654-19DA-3D748CD59EE0}"/>
              </a:ext>
            </a:extLst>
          </p:cNvPr>
          <p:cNvSpPr txBox="1"/>
          <p:nvPr/>
        </p:nvSpPr>
        <p:spPr>
          <a:xfrm>
            <a:off x="5650992" y="5111496"/>
            <a:ext cx="607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Winning Prize: $300</a:t>
            </a:r>
          </a:p>
        </p:txBody>
      </p:sp>
    </p:spTree>
    <p:extLst>
      <p:ext uri="{BB962C8B-B14F-4D97-AF65-F5344CB8AC3E}">
        <p14:creationId xmlns:p14="http://schemas.microsoft.com/office/powerpoint/2010/main" val="37654317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2025</TotalTime>
  <Words>380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Century Gothic</vt:lpstr>
      <vt:lpstr>docs-Calibri</vt:lpstr>
      <vt:lpstr>Wingdings 3</vt:lpstr>
      <vt:lpstr>Wisp</vt:lpstr>
      <vt:lpstr>   Winners of the 2024 Platform Quran Competition  </vt:lpstr>
      <vt:lpstr>2024 Platform Quran Competition  HIFZ GROUP 1  Winners </vt:lpstr>
      <vt:lpstr>PowerPoint Presentation</vt:lpstr>
      <vt:lpstr>PowerPoint Presentation</vt:lpstr>
      <vt:lpstr>PowerPoint Presentation</vt:lpstr>
      <vt:lpstr>2024 Platform Quran Competition  QIRAA GROUP 1  WINNERS </vt:lpstr>
      <vt:lpstr>PowerPoint Presentation</vt:lpstr>
      <vt:lpstr>PowerPoint Presentation</vt:lpstr>
      <vt:lpstr>PowerPoint Presentation</vt:lpstr>
      <vt:lpstr>2024 Platform Quran Competition  HIFZ GROUP 2  WINNERS </vt:lpstr>
      <vt:lpstr>PowerPoint Presentation</vt:lpstr>
      <vt:lpstr>PowerPoint Presentation</vt:lpstr>
      <vt:lpstr>PowerPoint Presentation</vt:lpstr>
      <vt:lpstr>2024 Platform Quran Competition  QIRAA GROUP 2 WINNERS </vt:lpstr>
      <vt:lpstr>PowerPoint Presentation</vt:lpstr>
      <vt:lpstr>PowerPoint Presentation</vt:lpstr>
      <vt:lpstr>PowerPoint Presentation</vt:lpstr>
      <vt:lpstr>2024 Platform Quran Competition  HIFZ GROUP 3  WINNERS </vt:lpstr>
      <vt:lpstr>PowerPoint Presentation</vt:lpstr>
      <vt:lpstr>PowerPoint Presentation</vt:lpstr>
      <vt:lpstr>PowerPoint Presentation</vt:lpstr>
      <vt:lpstr>2024 Platform Quran Competition  QIRAA GROUP 3 WINNERS</vt:lpstr>
      <vt:lpstr>PowerPoint Presentation</vt:lpstr>
      <vt:lpstr>PowerPoint Presentation</vt:lpstr>
      <vt:lpstr>PowerPoint Presentation</vt:lpstr>
      <vt:lpstr>2024 Platform Quran Competition  HUFFAZ GROUP WINNERS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Sulaiman Ajakaye</dc:creator>
  <cp:lastModifiedBy>Sulaiman Ajakaye</cp:lastModifiedBy>
  <cp:revision>4</cp:revision>
  <dcterms:created xsi:type="dcterms:W3CDTF">2024-11-28T19:04:32Z</dcterms:created>
  <dcterms:modified xsi:type="dcterms:W3CDTF">2024-12-31T00:05:42Z</dcterms:modified>
</cp:coreProperties>
</file>